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8" r:id="rId1"/>
  </p:sldMasterIdLst>
  <p:notesMasterIdLst>
    <p:notesMasterId r:id="rId19"/>
  </p:notesMasterIdLst>
  <p:sldIdLst>
    <p:sldId id="256" r:id="rId2"/>
    <p:sldId id="258" r:id="rId3"/>
    <p:sldId id="257" r:id="rId4"/>
    <p:sldId id="259" r:id="rId5"/>
    <p:sldId id="260" r:id="rId6"/>
    <p:sldId id="273" r:id="rId7"/>
    <p:sldId id="262" r:id="rId8"/>
    <p:sldId id="271" r:id="rId9"/>
    <p:sldId id="261" r:id="rId10"/>
    <p:sldId id="263" r:id="rId11"/>
    <p:sldId id="264" r:id="rId12"/>
    <p:sldId id="265" r:id="rId13"/>
    <p:sldId id="266" r:id="rId14"/>
    <p:sldId id="267" r:id="rId15"/>
    <p:sldId id="274" r:id="rId16"/>
    <p:sldId id="269" r:id="rId17"/>
    <p:sldId id="270" r:id="rId18"/>
  </p:sldIdLst>
  <p:sldSz cx="9144000" cy="5143500" type="screen16x9"/>
  <p:notesSz cx="6858000" cy="9144000"/>
  <p:embeddedFontLst>
    <p:embeddedFont>
      <p:font typeface="Calibri Light" panose="020F0302020204030204" pitchFamily="34" charset="0"/>
      <p:regular r:id="rId20"/>
      <p:italic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EB585E-9BC9-4B58-8AF7-5391584D3B86}" v="16" dt="2023-12-30T20:39:06.189"/>
    <p1510:client id="{ABC055B2-2344-4B51-82CB-C5348B648B02}" v="2184" dt="2023-12-31T01:57:18.091"/>
  </p1510:revLst>
</p1510:revInfo>
</file>

<file path=ppt/tableStyles.xml><?xml version="1.0" encoding="utf-8"?>
<a:tblStyleLst xmlns:a="http://schemas.openxmlformats.org/drawingml/2006/main" def="{997CD16C-3CE3-43CE-AE2F-C9E0C9E4C9B1}">
  <a:tblStyle styleId="{997CD16C-3CE3-43CE-AE2F-C9E0C9E4C9B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725" autoAdjust="0"/>
  </p:normalViewPr>
  <p:slideViewPr>
    <p:cSldViewPr snapToGrid="0">
      <p:cViewPr varScale="1">
        <p:scale>
          <a:sx n="103" d="100"/>
          <a:sy n="103" d="100"/>
        </p:scale>
        <p:origin x="859"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ingo Salerno" userId="90ad919d71edbb39" providerId="LiveId" clId="{ABC055B2-2344-4B51-82CB-C5348B648B02}"/>
    <pc:docChg chg="undo redo custSel addSld delSld modSld sldOrd addMainMaster delMainMaster">
      <pc:chgData name="Domingo Salerno" userId="90ad919d71edbb39" providerId="LiveId" clId="{ABC055B2-2344-4B51-82CB-C5348B648B02}" dt="2023-12-31T01:57:29.782" v="5232" actId="20577"/>
      <pc:docMkLst>
        <pc:docMk/>
      </pc:docMkLst>
      <pc:sldChg chg="add del">
        <pc:chgData name="Domingo Salerno" userId="90ad919d71edbb39" providerId="LiveId" clId="{ABC055B2-2344-4B51-82CB-C5348B648B02}" dt="2023-12-30T21:00:33.897" v="2" actId="47"/>
        <pc:sldMkLst>
          <pc:docMk/>
          <pc:sldMk cId="0" sldId="256"/>
        </pc:sldMkLst>
      </pc:sldChg>
      <pc:sldChg chg="addSp delSp modSp new mod setBg modClrScheme addAnim delAnim setClrOvrMap chgLayout">
        <pc:chgData name="Domingo Salerno" userId="90ad919d71edbb39" providerId="LiveId" clId="{ABC055B2-2344-4B51-82CB-C5348B648B02}" dt="2023-12-31T01:01:29.182" v="4915"/>
        <pc:sldMkLst>
          <pc:docMk/>
          <pc:sldMk cId="332444979" sldId="256"/>
        </pc:sldMkLst>
        <pc:spChg chg="mod">
          <ac:chgData name="Domingo Salerno" userId="90ad919d71edbb39" providerId="LiveId" clId="{ABC055B2-2344-4B51-82CB-C5348B648B02}" dt="2023-12-31T01:01:29.182" v="4915"/>
          <ac:spMkLst>
            <pc:docMk/>
            <pc:sldMk cId="332444979" sldId="256"/>
            <ac:spMk id="2" creationId="{907FA316-000C-E534-7B38-D820AF682C38}"/>
          </ac:spMkLst>
        </pc:spChg>
        <pc:spChg chg="mod">
          <ac:chgData name="Domingo Salerno" userId="90ad919d71edbb39" providerId="LiveId" clId="{ABC055B2-2344-4B51-82CB-C5348B648B02}" dt="2023-12-31T01:01:29.182" v="4915"/>
          <ac:spMkLst>
            <pc:docMk/>
            <pc:sldMk cId="332444979" sldId="256"/>
            <ac:spMk id="3" creationId="{48509C7E-340D-B493-D283-0C6E5686666C}"/>
          </ac:spMkLst>
        </pc:spChg>
        <pc:spChg chg="add del">
          <ac:chgData name="Domingo Salerno" userId="90ad919d71edbb39" providerId="LiveId" clId="{ABC055B2-2344-4B51-82CB-C5348B648B02}" dt="2023-12-30T21:03:57.319" v="171" actId="26606"/>
          <ac:spMkLst>
            <pc:docMk/>
            <pc:sldMk cId="332444979" sldId="256"/>
            <ac:spMk id="6" creationId="{0DBF1ABE-8590-450D-BB49-BDDCCF3EEA9E}"/>
          </ac:spMkLst>
        </pc:spChg>
        <pc:spChg chg="add del">
          <ac:chgData name="Domingo Salerno" userId="90ad919d71edbb39" providerId="LiveId" clId="{ABC055B2-2344-4B51-82CB-C5348B648B02}" dt="2023-12-30T21:03:57.319" v="171" actId="26606"/>
          <ac:spMkLst>
            <pc:docMk/>
            <pc:sldMk cId="332444979" sldId="256"/>
            <ac:spMk id="8" creationId="{391F8D69-709A-4575-A393-B4C26481AF3B}"/>
          </ac:spMkLst>
        </pc:spChg>
        <pc:spChg chg="add del">
          <ac:chgData name="Domingo Salerno" userId="90ad919d71edbb39" providerId="LiveId" clId="{ABC055B2-2344-4B51-82CB-C5348B648B02}" dt="2023-12-30T21:03:28.919" v="160" actId="26606"/>
          <ac:spMkLst>
            <pc:docMk/>
            <pc:sldMk cId="332444979" sldId="256"/>
            <ac:spMk id="9" creationId="{6CA2C65D-0168-1245-86C8-62A8A6F7B813}"/>
          </ac:spMkLst>
        </pc:spChg>
        <pc:spChg chg="add del">
          <ac:chgData name="Domingo Salerno" userId="90ad919d71edbb39" providerId="LiveId" clId="{ABC055B2-2344-4B51-82CB-C5348B648B02}" dt="2023-12-30T21:02:41.434" v="80" actId="26606"/>
          <ac:spMkLst>
            <pc:docMk/>
            <pc:sldMk cId="332444979" sldId="256"/>
            <ac:spMk id="10" creationId="{9E4863BE-A479-4628-9EB8-4FE6187A4547}"/>
          </ac:spMkLst>
        </pc:spChg>
        <pc:spChg chg="add del">
          <ac:chgData name="Domingo Salerno" userId="90ad919d71edbb39" providerId="LiveId" clId="{ABC055B2-2344-4B51-82CB-C5348B648B02}" dt="2023-12-30T21:03:28.919" v="160" actId="26606"/>
          <ac:spMkLst>
            <pc:docMk/>
            <pc:sldMk cId="332444979" sldId="256"/>
            <ac:spMk id="11" creationId="{12E8ED90-6D42-AE40-963A-3924EE2073F0}"/>
          </ac:spMkLst>
        </pc:spChg>
        <pc:spChg chg="add del">
          <ac:chgData name="Domingo Salerno" userId="90ad919d71edbb39" providerId="LiveId" clId="{ABC055B2-2344-4B51-82CB-C5348B648B02}" dt="2023-12-30T21:03:57.319" v="171" actId="26606"/>
          <ac:spMkLst>
            <pc:docMk/>
            <pc:sldMk cId="332444979" sldId="256"/>
            <ac:spMk id="12" creationId="{C87A50C4-1191-461A-9E09-C8057F2AF01F}"/>
          </ac:spMkLst>
        </pc:spChg>
        <pc:spChg chg="add del">
          <ac:chgData name="Domingo Salerno" userId="90ad919d71edbb39" providerId="LiveId" clId="{ABC055B2-2344-4B51-82CB-C5348B648B02}" dt="2023-12-30T21:03:28.919" v="160" actId="26606"/>
          <ac:spMkLst>
            <pc:docMk/>
            <pc:sldMk cId="332444979" sldId="256"/>
            <ac:spMk id="13" creationId="{755E9273-3717-C94C-9BFF-75E87E47C46A}"/>
          </ac:spMkLst>
        </pc:spChg>
        <pc:spChg chg="add del">
          <ac:chgData name="Domingo Salerno" userId="90ad919d71edbb39" providerId="LiveId" clId="{ABC055B2-2344-4B51-82CB-C5348B648B02}" dt="2023-12-30T21:03:57.319" v="171" actId="26606"/>
          <ac:spMkLst>
            <pc:docMk/>
            <pc:sldMk cId="332444979" sldId="256"/>
            <ac:spMk id="14" creationId="{BC87DA9F-8DB2-4D48-8716-A928FBB8A5D2}"/>
          </ac:spMkLst>
        </pc:spChg>
        <pc:spChg chg="add del">
          <ac:chgData name="Domingo Salerno" userId="90ad919d71edbb39" providerId="LiveId" clId="{ABC055B2-2344-4B51-82CB-C5348B648B02}" dt="2023-12-30T21:03:33.434" v="162" actId="26606"/>
          <ac:spMkLst>
            <pc:docMk/>
            <pc:sldMk cId="332444979" sldId="256"/>
            <ac:spMk id="15" creationId="{42EC32AE-E4F8-4BC6-BEF2-B48BDD157D3F}"/>
          </ac:spMkLst>
        </pc:spChg>
        <pc:spChg chg="add del">
          <ac:chgData name="Domingo Salerno" userId="90ad919d71edbb39" providerId="LiveId" clId="{ABC055B2-2344-4B51-82CB-C5348B648B02}" dt="2023-12-30T21:03:57.319" v="171" actId="26606"/>
          <ac:spMkLst>
            <pc:docMk/>
            <pc:sldMk cId="332444979" sldId="256"/>
            <ac:spMk id="18" creationId="{195EA065-AC5D-431D-927E-87FF05884866}"/>
          </ac:spMkLst>
        </pc:spChg>
        <pc:spChg chg="add del">
          <ac:chgData name="Domingo Salerno" userId="90ad919d71edbb39" providerId="LiveId" clId="{ABC055B2-2344-4B51-82CB-C5348B648B02}" dt="2023-12-30T21:03:43.708" v="167" actId="26606"/>
          <ac:spMkLst>
            <pc:docMk/>
            <pc:sldMk cId="332444979" sldId="256"/>
            <ac:spMk id="19" creationId="{06E15305-164C-44CD-9E0F-420C2DC1B32A}"/>
          </ac:spMkLst>
        </pc:spChg>
        <pc:spChg chg="add del">
          <ac:chgData name="Domingo Salerno" userId="90ad919d71edbb39" providerId="LiveId" clId="{ABC055B2-2344-4B51-82CB-C5348B648B02}" dt="2023-12-30T21:03:43.708" v="167" actId="26606"/>
          <ac:spMkLst>
            <pc:docMk/>
            <pc:sldMk cId="332444979" sldId="256"/>
            <ac:spMk id="20" creationId="{1D983374-3839-4F06-972D-B4C3CF238079}"/>
          </ac:spMkLst>
        </pc:spChg>
        <pc:spChg chg="add del">
          <ac:chgData name="Domingo Salerno" userId="90ad919d71edbb39" providerId="LiveId" clId="{ABC055B2-2344-4B51-82CB-C5348B648B02}" dt="2023-12-30T21:03:43.708" v="167" actId="26606"/>
          <ac:spMkLst>
            <pc:docMk/>
            <pc:sldMk cId="332444979" sldId="256"/>
            <ac:spMk id="22" creationId="{F1D5403D-09EC-41DB-B916-A09C0E5AEC2B}"/>
          </ac:spMkLst>
        </pc:spChg>
        <pc:spChg chg="add del">
          <ac:chgData name="Domingo Salerno" userId="90ad919d71edbb39" providerId="LiveId" clId="{ABC055B2-2344-4B51-82CB-C5348B648B02}" dt="2023-12-30T21:03:57.319" v="171" actId="26606"/>
          <ac:spMkLst>
            <pc:docMk/>
            <pc:sldMk cId="332444979" sldId="256"/>
            <ac:spMk id="23" creationId="{46934B3C-D73F-4CD0-95B1-0244D662D1C7}"/>
          </ac:spMkLst>
        </pc:spChg>
        <pc:spChg chg="add del">
          <ac:chgData name="Domingo Salerno" userId="90ad919d71edbb39" providerId="LiveId" clId="{ABC055B2-2344-4B51-82CB-C5348B648B02}" dt="2023-12-30T21:04:38.312" v="183" actId="26606"/>
          <ac:spMkLst>
            <pc:docMk/>
            <pc:sldMk cId="332444979" sldId="256"/>
            <ac:spMk id="24" creationId="{14F048CC-17C9-B246-BF2A-29E51AD1C6EA}"/>
          </ac:spMkLst>
        </pc:spChg>
        <pc:spChg chg="add del">
          <ac:chgData name="Domingo Salerno" userId="90ad919d71edbb39" providerId="LiveId" clId="{ABC055B2-2344-4B51-82CB-C5348B648B02}" dt="2023-12-30T21:04:00.630" v="173" actId="26606"/>
          <ac:spMkLst>
            <pc:docMk/>
            <pc:sldMk cId="332444979" sldId="256"/>
            <ac:spMk id="25" creationId="{54F3A7E8-6DA9-4C2B-ACC8-475F34DAEA1B}"/>
          </ac:spMkLst>
        </pc:spChg>
        <pc:spChg chg="add del">
          <ac:chgData name="Domingo Salerno" userId="90ad919d71edbb39" providerId="LiveId" clId="{ABC055B2-2344-4B51-82CB-C5348B648B02}" dt="2023-12-30T21:04:00.630" v="173" actId="26606"/>
          <ac:spMkLst>
            <pc:docMk/>
            <pc:sldMk cId="332444979" sldId="256"/>
            <ac:spMk id="26" creationId="{5B21CDF0-4D24-4190-9285-9016C19C164F}"/>
          </ac:spMkLst>
        </pc:spChg>
        <pc:spChg chg="add del">
          <ac:chgData name="Domingo Salerno" userId="90ad919d71edbb39" providerId="LiveId" clId="{ABC055B2-2344-4B51-82CB-C5348B648B02}" dt="2023-12-30T21:04:38.312" v="183" actId="26606"/>
          <ac:spMkLst>
            <pc:docMk/>
            <pc:sldMk cId="332444979" sldId="256"/>
            <ac:spMk id="30" creationId="{53C4D10E-16D3-5D49-A995-1FD27619A96C}"/>
          </ac:spMkLst>
        </pc:spChg>
        <pc:spChg chg="add del">
          <ac:chgData name="Domingo Salerno" userId="90ad919d71edbb39" providerId="LiveId" clId="{ABC055B2-2344-4B51-82CB-C5348B648B02}" dt="2023-12-30T21:04:38.312" v="183" actId="26606"/>
          <ac:spMkLst>
            <pc:docMk/>
            <pc:sldMk cId="332444979" sldId="256"/>
            <ac:spMk id="31" creationId="{24124FF1-775D-AC4A-81D0-73FC0F54A682}"/>
          </ac:spMkLst>
        </pc:spChg>
        <pc:spChg chg="add del">
          <ac:chgData name="Domingo Salerno" userId="90ad919d71edbb39" providerId="LiveId" clId="{ABC055B2-2344-4B51-82CB-C5348B648B02}" dt="2023-12-30T21:04:38.312" v="183" actId="26606"/>
          <ac:spMkLst>
            <pc:docMk/>
            <pc:sldMk cId="332444979" sldId="256"/>
            <ac:spMk id="33" creationId="{C53E2C7F-F4FF-A94D-ACAE-82823EC88FEC}"/>
          </ac:spMkLst>
        </pc:spChg>
        <pc:spChg chg="add del">
          <ac:chgData name="Domingo Salerno" userId="90ad919d71edbb39" providerId="LiveId" clId="{ABC055B2-2344-4B51-82CB-C5348B648B02}" dt="2023-12-30T21:04:19.154" v="178" actId="26606"/>
          <ac:spMkLst>
            <pc:docMk/>
            <pc:sldMk cId="332444979" sldId="256"/>
            <ac:spMk id="37" creationId="{6CA2C65D-0168-1245-86C8-62A8A6F7B813}"/>
          </ac:spMkLst>
        </pc:spChg>
        <pc:spChg chg="add del">
          <ac:chgData name="Domingo Salerno" userId="90ad919d71edbb39" providerId="LiveId" clId="{ABC055B2-2344-4B51-82CB-C5348B648B02}" dt="2023-12-30T21:04:19.154" v="178" actId="26606"/>
          <ac:spMkLst>
            <pc:docMk/>
            <pc:sldMk cId="332444979" sldId="256"/>
            <ac:spMk id="39" creationId="{12E8ED90-6D42-AE40-963A-3924EE2073F0}"/>
          </ac:spMkLst>
        </pc:spChg>
        <pc:spChg chg="add del">
          <ac:chgData name="Domingo Salerno" userId="90ad919d71edbb39" providerId="LiveId" clId="{ABC055B2-2344-4B51-82CB-C5348B648B02}" dt="2023-12-30T21:04:19.154" v="178" actId="26606"/>
          <ac:spMkLst>
            <pc:docMk/>
            <pc:sldMk cId="332444979" sldId="256"/>
            <ac:spMk id="40" creationId="{755E9273-3717-C94C-9BFF-75E87E47C46A}"/>
          </ac:spMkLst>
        </pc:spChg>
        <pc:grpChg chg="add del">
          <ac:chgData name="Domingo Salerno" userId="90ad919d71edbb39" providerId="LiveId" clId="{ABC055B2-2344-4B51-82CB-C5348B648B02}" dt="2023-12-30T21:04:00.630" v="173" actId="26606"/>
          <ac:grpSpMkLst>
            <pc:docMk/>
            <pc:sldMk cId="332444979" sldId="256"/>
            <ac:grpSpMk id="28" creationId="{3C9AA14C-80A4-427C-A911-28CD20C56E5E}"/>
          </ac:grpSpMkLst>
        </pc:grpChg>
        <pc:grpChg chg="add del">
          <ac:chgData name="Domingo Salerno" userId="90ad919d71edbb39" providerId="LiveId" clId="{ABC055B2-2344-4B51-82CB-C5348B648B02}" dt="2023-12-30T21:04:00.630" v="173" actId="26606"/>
          <ac:grpSpMkLst>
            <pc:docMk/>
            <pc:sldMk cId="332444979" sldId="256"/>
            <ac:grpSpMk id="32" creationId="{F2FD01A0-E6FF-41CD-AEBD-279232B90D43}"/>
          </ac:grpSpMkLst>
        </pc:grpChg>
        <pc:picChg chg="add del">
          <ac:chgData name="Domingo Salerno" userId="90ad919d71edbb39" providerId="LiveId" clId="{ABC055B2-2344-4B51-82CB-C5348B648B02}" dt="2023-12-30T21:03:28.919" v="160" actId="26606"/>
          <ac:picMkLst>
            <pc:docMk/>
            <pc:sldMk cId="332444979" sldId="256"/>
            <ac:picMk id="4" creationId="{0E7ECF0C-087D-B0DC-5658-49BD309BC7C3}"/>
          </ac:picMkLst>
        </pc:picChg>
        <pc:picChg chg="add del mod ord">
          <ac:chgData name="Domingo Salerno" userId="90ad919d71edbb39" providerId="LiveId" clId="{ABC055B2-2344-4B51-82CB-C5348B648B02}" dt="2023-12-30T21:02:52.478" v="90" actId="26606"/>
          <ac:picMkLst>
            <pc:docMk/>
            <pc:sldMk cId="332444979" sldId="256"/>
            <ac:picMk id="5" creationId="{78485861-CF70-38DA-61CE-E525830FE394}"/>
          </ac:picMkLst>
        </pc:picChg>
        <pc:picChg chg="add del">
          <ac:chgData name="Domingo Salerno" userId="90ad919d71edbb39" providerId="LiveId" clId="{ABC055B2-2344-4B51-82CB-C5348B648B02}" dt="2023-12-30T21:03:57.319" v="171" actId="26606"/>
          <ac:picMkLst>
            <pc:docMk/>
            <pc:sldMk cId="332444979" sldId="256"/>
            <ac:picMk id="7" creationId="{B43C91AC-8A19-ED1D-9EAC-5C68F8B38CC9}"/>
          </ac:picMkLst>
        </pc:picChg>
        <pc:picChg chg="add del">
          <ac:chgData name="Domingo Salerno" userId="90ad919d71edbb39" providerId="LiveId" clId="{ABC055B2-2344-4B51-82CB-C5348B648B02}" dt="2023-12-30T21:03:33.434" v="162" actId="26606"/>
          <ac:picMkLst>
            <pc:docMk/>
            <pc:sldMk cId="332444979" sldId="256"/>
            <ac:picMk id="16" creationId="{7D153DC0-EA53-01EC-3130-086A21D7C5B2}"/>
          </ac:picMkLst>
        </pc:picChg>
        <pc:picChg chg="add del mod">
          <ac:chgData name="Domingo Salerno" userId="90ad919d71edbb39" providerId="LiveId" clId="{ABC055B2-2344-4B51-82CB-C5348B648B02}" dt="2023-12-30T21:03:43.708" v="167" actId="26606"/>
          <ac:picMkLst>
            <pc:docMk/>
            <pc:sldMk cId="332444979" sldId="256"/>
            <ac:picMk id="21" creationId="{A35800FE-D6EF-A9F1-E87B-60B563D0DF00}"/>
          </ac:picMkLst>
        </pc:picChg>
        <pc:picChg chg="add del">
          <ac:chgData name="Domingo Salerno" userId="90ad919d71edbb39" providerId="LiveId" clId="{ABC055B2-2344-4B51-82CB-C5348B648B02}" dt="2023-12-30T21:04:00.630" v="173" actId="26606"/>
          <ac:picMkLst>
            <pc:docMk/>
            <pc:sldMk cId="332444979" sldId="256"/>
            <ac:picMk id="27" creationId="{DF2B0CB9-C8E4-0A00-2675-B9877004F09F}"/>
          </ac:picMkLst>
        </pc:picChg>
        <pc:picChg chg="add del mod">
          <ac:chgData name="Domingo Salerno" userId="90ad919d71edbb39" providerId="LiveId" clId="{ABC055B2-2344-4B51-82CB-C5348B648B02}" dt="2023-12-30T21:04:38.312" v="183" actId="26606"/>
          <ac:picMkLst>
            <pc:docMk/>
            <pc:sldMk cId="332444979" sldId="256"/>
            <ac:picMk id="29" creationId="{67905E23-7A43-5D73-A417-FF88FE906DFF}"/>
          </ac:picMkLst>
        </pc:picChg>
        <pc:picChg chg="add del mod">
          <ac:chgData name="Domingo Salerno" userId="90ad919d71edbb39" providerId="LiveId" clId="{ABC055B2-2344-4B51-82CB-C5348B648B02}" dt="2023-12-30T21:04:19.154" v="178" actId="26606"/>
          <ac:picMkLst>
            <pc:docMk/>
            <pc:sldMk cId="332444979" sldId="256"/>
            <ac:picMk id="38" creationId="{E0EC8FC0-34AB-C4EC-0590-1F3772DD9E56}"/>
          </ac:picMkLst>
        </pc:picChg>
        <pc:cxnChg chg="add del">
          <ac:chgData name="Domingo Salerno" userId="90ad919d71edbb39" providerId="LiveId" clId="{ABC055B2-2344-4B51-82CB-C5348B648B02}" dt="2023-12-30T21:03:33.434" v="162" actId="26606"/>
          <ac:cxnSpMkLst>
            <pc:docMk/>
            <pc:sldMk cId="332444979" sldId="256"/>
            <ac:cxnSpMk id="17" creationId="{5211C822-2379-4749-95C7-3CDA93294E14}"/>
          </ac:cxnSpMkLst>
        </pc:cxnChg>
      </pc:sldChg>
      <pc:sldChg chg="add del">
        <pc:chgData name="Domingo Salerno" userId="90ad919d71edbb39" providerId="LiveId" clId="{ABC055B2-2344-4B51-82CB-C5348B648B02}" dt="2023-12-30T21:00:33.897" v="2" actId="47"/>
        <pc:sldMkLst>
          <pc:docMk/>
          <pc:sldMk cId="0" sldId="257"/>
        </pc:sldMkLst>
      </pc:sldChg>
      <pc:sldChg chg="modSp new del">
        <pc:chgData name="Domingo Salerno" userId="90ad919d71edbb39" providerId="LiveId" clId="{ABC055B2-2344-4B51-82CB-C5348B648B02}" dt="2023-12-30T21:02:54.421" v="92" actId="680"/>
        <pc:sldMkLst>
          <pc:docMk/>
          <pc:sldMk cId="286114845" sldId="257"/>
        </pc:sldMkLst>
        <pc:spChg chg="mod">
          <ac:chgData name="Domingo Salerno" userId="90ad919d71edbb39" providerId="LiveId" clId="{ABC055B2-2344-4B51-82CB-C5348B648B02}" dt="2023-12-30T21:02:52.796" v="91"/>
          <ac:spMkLst>
            <pc:docMk/>
            <pc:sldMk cId="286114845" sldId="257"/>
            <ac:spMk id="2" creationId="{FA188FF4-54A2-B6F5-8141-58731509ABF8}"/>
          </ac:spMkLst>
        </pc:spChg>
        <pc:spChg chg="mod">
          <ac:chgData name="Domingo Salerno" userId="90ad919d71edbb39" providerId="LiveId" clId="{ABC055B2-2344-4B51-82CB-C5348B648B02}" dt="2023-12-30T21:02:52.796" v="91"/>
          <ac:spMkLst>
            <pc:docMk/>
            <pc:sldMk cId="286114845" sldId="257"/>
            <ac:spMk id="3" creationId="{E1B7DBE4-5A0D-702E-67BD-0FE230765B83}"/>
          </ac:spMkLst>
        </pc:spChg>
      </pc:sldChg>
      <pc:sldChg chg="new del">
        <pc:chgData name="Domingo Salerno" userId="90ad919d71edbb39" providerId="LiveId" clId="{ABC055B2-2344-4B51-82CB-C5348B648B02}" dt="2023-12-30T21:04:18.609" v="177" actId="680"/>
        <pc:sldMkLst>
          <pc:docMk/>
          <pc:sldMk cId="1774875354" sldId="257"/>
        </pc:sldMkLst>
      </pc:sldChg>
      <pc:sldChg chg="new del">
        <pc:chgData name="Domingo Salerno" userId="90ad919d71edbb39" providerId="LiveId" clId="{ABC055B2-2344-4B51-82CB-C5348B648B02}" dt="2023-12-30T21:03:43.174" v="166" actId="680"/>
        <pc:sldMkLst>
          <pc:docMk/>
          <pc:sldMk cId="2085578641" sldId="257"/>
        </pc:sldMkLst>
      </pc:sldChg>
      <pc:sldChg chg="addSp delSp modSp new mod setBg setClrOvrMap">
        <pc:chgData name="Domingo Salerno" userId="90ad919d71edbb39" providerId="LiveId" clId="{ABC055B2-2344-4B51-82CB-C5348B648B02}" dt="2023-12-31T01:04:32.791" v="4997" actId="14100"/>
        <pc:sldMkLst>
          <pc:docMk/>
          <pc:sldMk cId="2659402434" sldId="257"/>
        </pc:sldMkLst>
        <pc:spChg chg="mod">
          <ac:chgData name="Domingo Salerno" userId="90ad919d71edbb39" providerId="LiveId" clId="{ABC055B2-2344-4B51-82CB-C5348B648B02}" dt="2023-12-31T01:03:39.217" v="4933" actId="26606"/>
          <ac:spMkLst>
            <pc:docMk/>
            <pc:sldMk cId="2659402434" sldId="257"/>
            <ac:spMk id="2" creationId="{E697C9C9-680A-59E1-1C90-327A095E6D15}"/>
          </ac:spMkLst>
        </pc:spChg>
        <pc:spChg chg="mod">
          <ac:chgData name="Domingo Salerno" userId="90ad919d71edbb39" providerId="LiveId" clId="{ABC055B2-2344-4B51-82CB-C5348B648B02}" dt="2023-12-31T01:04:32.791" v="4997" actId="14100"/>
          <ac:spMkLst>
            <pc:docMk/>
            <pc:sldMk cId="2659402434" sldId="257"/>
            <ac:spMk id="3" creationId="{48E81AFF-D6BA-205B-3557-FC749CA352B2}"/>
          </ac:spMkLst>
        </pc:spChg>
        <pc:spChg chg="add del">
          <ac:chgData name="Domingo Salerno" userId="90ad919d71edbb39" providerId="LiveId" clId="{ABC055B2-2344-4B51-82CB-C5348B648B02}" dt="2023-12-31T01:03:39.204" v="4932" actId="26606"/>
          <ac:spMkLst>
            <pc:docMk/>
            <pc:sldMk cId="2659402434" sldId="257"/>
            <ac:spMk id="10" creationId="{F9EC8EBD-738F-4BED-AEA0-229BFB311BF8}"/>
          </ac:spMkLst>
        </pc:spChg>
        <pc:picChg chg="add mod">
          <ac:chgData name="Domingo Salerno" userId="90ad919d71edbb39" providerId="LiveId" clId="{ABC055B2-2344-4B51-82CB-C5348B648B02}" dt="2023-12-31T01:03:39.217" v="4933" actId="26606"/>
          <ac:picMkLst>
            <pc:docMk/>
            <pc:sldMk cId="2659402434" sldId="257"/>
            <ac:picMk id="5" creationId="{C17A84CF-8C89-C9CC-E21C-4E23E187BC90}"/>
          </ac:picMkLst>
        </pc:picChg>
      </pc:sldChg>
      <pc:sldChg chg="new del">
        <pc:chgData name="Domingo Salerno" userId="90ad919d71edbb39" providerId="LiveId" clId="{ABC055B2-2344-4B51-82CB-C5348B648B02}" dt="2023-12-30T21:04:37.998" v="182" actId="680"/>
        <pc:sldMkLst>
          <pc:docMk/>
          <pc:sldMk cId="3357440466" sldId="257"/>
        </pc:sldMkLst>
      </pc:sldChg>
      <pc:sldChg chg="add del">
        <pc:chgData name="Domingo Salerno" userId="90ad919d71edbb39" providerId="LiveId" clId="{ABC055B2-2344-4B51-82CB-C5348B648B02}" dt="2023-12-30T21:00:33.897" v="2" actId="47"/>
        <pc:sldMkLst>
          <pc:docMk/>
          <pc:sldMk cId="0" sldId="258"/>
        </pc:sldMkLst>
      </pc:sldChg>
      <pc:sldChg chg="addSp delSp modSp new mod ord setBg setClrOvrMap">
        <pc:chgData name="Domingo Salerno" userId="90ad919d71edbb39" providerId="LiveId" clId="{ABC055B2-2344-4B51-82CB-C5348B648B02}" dt="2023-12-31T01:02:25.420" v="4928" actId="26606"/>
        <pc:sldMkLst>
          <pc:docMk/>
          <pc:sldMk cId="2170428494" sldId="258"/>
        </pc:sldMkLst>
        <pc:spChg chg="mod">
          <ac:chgData name="Domingo Salerno" userId="90ad919d71edbb39" providerId="LiveId" clId="{ABC055B2-2344-4B51-82CB-C5348B648B02}" dt="2023-12-31T01:02:25.420" v="4928" actId="26606"/>
          <ac:spMkLst>
            <pc:docMk/>
            <pc:sldMk cId="2170428494" sldId="258"/>
            <ac:spMk id="2" creationId="{555FB551-5775-E498-B02D-92AFCA9335DC}"/>
          </ac:spMkLst>
        </pc:spChg>
        <pc:spChg chg="add del mod">
          <ac:chgData name="Domingo Salerno" userId="90ad919d71edbb39" providerId="LiveId" clId="{ABC055B2-2344-4B51-82CB-C5348B648B02}" dt="2023-12-31T01:02:25.420" v="4928" actId="26606"/>
          <ac:spMkLst>
            <pc:docMk/>
            <pc:sldMk cId="2170428494" sldId="258"/>
            <ac:spMk id="3" creationId="{5CC3879C-2E3B-2770-D97C-C001CD9667DE}"/>
          </ac:spMkLst>
        </pc:spChg>
        <pc:spChg chg="add del">
          <ac:chgData name="Domingo Salerno" userId="90ad919d71edbb39" providerId="LiveId" clId="{ABC055B2-2344-4B51-82CB-C5348B648B02}" dt="2023-12-31T01:02:19.487" v="4925" actId="26606"/>
          <ac:spMkLst>
            <pc:docMk/>
            <pc:sldMk cId="2170428494" sldId="258"/>
            <ac:spMk id="8" creationId="{B1CCD5EF-766D-43B9-A25D-19122E5FB181}"/>
          </ac:spMkLst>
        </pc:spChg>
        <pc:spChg chg="add del">
          <ac:chgData name="Domingo Salerno" userId="90ad919d71edbb39" providerId="LiveId" clId="{ABC055B2-2344-4B51-82CB-C5348B648B02}" dt="2023-12-31T01:01:50.934" v="4917" actId="26606"/>
          <ac:spMkLst>
            <pc:docMk/>
            <pc:sldMk cId="2170428494" sldId="258"/>
            <ac:spMk id="9" creationId="{9EE6CC7B-EB31-480B-A235-4C2448739F71}"/>
          </ac:spMkLst>
        </pc:spChg>
        <pc:spChg chg="add del">
          <ac:chgData name="Domingo Salerno" userId="90ad919d71edbb39" providerId="LiveId" clId="{ABC055B2-2344-4B51-82CB-C5348B648B02}" dt="2023-12-31T01:02:19.487" v="4925" actId="26606"/>
          <ac:spMkLst>
            <pc:docMk/>
            <pc:sldMk cId="2170428494" sldId="258"/>
            <ac:spMk id="10" creationId="{FD9699C9-77F1-4E33-A750-CB78C7EA29E6}"/>
          </ac:spMkLst>
        </pc:spChg>
        <pc:spChg chg="add del mod">
          <ac:chgData name="Domingo Salerno" userId="90ad919d71edbb39" providerId="LiveId" clId="{ABC055B2-2344-4B51-82CB-C5348B648B02}" dt="2023-12-31T01:02:06.844" v="4923" actId="26606"/>
          <ac:spMkLst>
            <pc:docMk/>
            <pc:sldMk cId="2170428494" sldId="258"/>
            <ac:spMk id="11" creationId="{5CC3879C-2E3B-2770-D97C-C001CD9667DE}"/>
          </ac:spMkLst>
        </pc:spChg>
        <pc:graphicFrameChg chg="add del">
          <ac:chgData name="Domingo Salerno" userId="90ad919d71edbb39" providerId="LiveId" clId="{ABC055B2-2344-4B51-82CB-C5348B648B02}" dt="2023-12-31T01:01:50.934" v="4917" actId="26606"/>
          <ac:graphicFrameMkLst>
            <pc:docMk/>
            <pc:sldMk cId="2170428494" sldId="258"/>
            <ac:graphicFrameMk id="5" creationId="{6106BCC9-DC99-DA7C-4616-6FD4DD68AEFA}"/>
          </ac:graphicFrameMkLst>
        </pc:graphicFrameChg>
        <pc:picChg chg="add del">
          <ac:chgData name="Domingo Salerno" userId="90ad919d71edbb39" providerId="LiveId" clId="{ABC055B2-2344-4B51-82CB-C5348B648B02}" dt="2023-12-31T01:02:06.844" v="4923" actId="26606"/>
          <ac:picMkLst>
            <pc:docMk/>
            <pc:sldMk cId="2170428494" sldId="258"/>
            <ac:picMk id="7" creationId="{0ACBAFD1-24CE-965A-1213-A0ACBD24C1E1}"/>
          </ac:picMkLst>
        </pc:picChg>
        <pc:picChg chg="add del">
          <ac:chgData name="Domingo Salerno" userId="90ad919d71edbb39" providerId="LiveId" clId="{ABC055B2-2344-4B51-82CB-C5348B648B02}" dt="2023-12-31T01:02:25.416" v="4927" actId="26606"/>
          <ac:picMkLst>
            <pc:docMk/>
            <pc:sldMk cId="2170428494" sldId="258"/>
            <ac:picMk id="12" creationId="{9DFAF1D1-C91D-488D-5ED9-BBF8B7918D8C}"/>
          </ac:picMkLst>
        </pc:picChg>
        <pc:picChg chg="add">
          <ac:chgData name="Domingo Salerno" userId="90ad919d71edbb39" providerId="LiveId" clId="{ABC055B2-2344-4B51-82CB-C5348B648B02}" dt="2023-12-31T01:02:25.420" v="4928" actId="26606"/>
          <ac:picMkLst>
            <pc:docMk/>
            <pc:sldMk cId="2170428494" sldId="258"/>
            <ac:picMk id="14" creationId="{AF851BE6-073D-68B1-4AC2-F67AD4CAD9D8}"/>
          </ac:picMkLst>
        </pc:picChg>
      </pc:sldChg>
      <pc:sldChg chg="add del">
        <pc:chgData name="Domingo Salerno" userId="90ad919d71edbb39" providerId="LiveId" clId="{ABC055B2-2344-4B51-82CB-C5348B648B02}" dt="2023-12-30T21:00:33.897" v="2" actId="47"/>
        <pc:sldMkLst>
          <pc:docMk/>
          <pc:sldMk cId="0" sldId="259"/>
        </pc:sldMkLst>
      </pc:sldChg>
      <pc:sldChg chg="addSp modSp new mod setBg">
        <pc:chgData name="Domingo Salerno" userId="90ad919d71edbb39" providerId="LiveId" clId="{ABC055B2-2344-4B51-82CB-C5348B648B02}" dt="2023-12-31T01:04:39.676" v="4998" actId="26606"/>
        <pc:sldMkLst>
          <pc:docMk/>
          <pc:sldMk cId="297025166" sldId="259"/>
        </pc:sldMkLst>
        <pc:spChg chg="mod">
          <ac:chgData name="Domingo Salerno" userId="90ad919d71edbb39" providerId="LiveId" clId="{ABC055B2-2344-4B51-82CB-C5348B648B02}" dt="2023-12-31T01:04:39.676" v="4998" actId="26606"/>
          <ac:spMkLst>
            <pc:docMk/>
            <pc:sldMk cId="297025166" sldId="259"/>
            <ac:spMk id="2" creationId="{3155FB53-595A-D692-4D37-0320FB1FA825}"/>
          </ac:spMkLst>
        </pc:spChg>
        <pc:spChg chg="mod">
          <ac:chgData name="Domingo Salerno" userId="90ad919d71edbb39" providerId="LiveId" clId="{ABC055B2-2344-4B51-82CB-C5348B648B02}" dt="2023-12-31T01:04:39.676" v="4998" actId="26606"/>
          <ac:spMkLst>
            <pc:docMk/>
            <pc:sldMk cId="297025166" sldId="259"/>
            <ac:spMk id="3" creationId="{A1EEC3F5-F3FB-1A65-9101-E08019CC71FE}"/>
          </ac:spMkLst>
        </pc:spChg>
        <pc:picChg chg="add">
          <ac:chgData name="Domingo Salerno" userId="90ad919d71edbb39" providerId="LiveId" clId="{ABC055B2-2344-4B51-82CB-C5348B648B02}" dt="2023-12-31T01:04:39.676" v="4998" actId="26606"/>
          <ac:picMkLst>
            <pc:docMk/>
            <pc:sldMk cId="297025166" sldId="259"/>
            <ac:picMk id="5" creationId="{1577B6B7-A185-D7C2-C3B1-CD6E05F839E8}"/>
          </ac:picMkLst>
        </pc:picChg>
      </pc:sldChg>
      <pc:sldChg chg="add del">
        <pc:chgData name="Domingo Salerno" userId="90ad919d71edbb39" providerId="LiveId" clId="{ABC055B2-2344-4B51-82CB-C5348B648B02}" dt="2023-12-30T21:00:33.897" v="2" actId="47"/>
        <pc:sldMkLst>
          <pc:docMk/>
          <pc:sldMk cId="0" sldId="260"/>
        </pc:sldMkLst>
      </pc:sldChg>
      <pc:sldChg chg="addSp delSp modSp new mod setBg">
        <pc:chgData name="Domingo Salerno" userId="90ad919d71edbb39" providerId="LiveId" clId="{ABC055B2-2344-4B51-82CB-C5348B648B02}" dt="2023-12-31T01:05:49.924" v="5008" actId="1076"/>
        <pc:sldMkLst>
          <pc:docMk/>
          <pc:sldMk cId="1875012344" sldId="260"/>
        </pc:sldMkLst>
        <pc:spChg chg="mod">
          <ac:chgData name="Domingo Salerno" userId="90ad919d71edbb39" providerId="LiveId" clId="{ABC055B2-2344-4B51-82CB-C5348B648B02}" dt="2023-12-31T01:05:44.838" v="5006" actId="26606"/>
          <ac:spMkLst>
            <pc:docMk/>
            <pc:sldMk cId="1875012344" sldId="260"/>
            <ac:spMk id="2" creationId="{B2BAC188-0C14-39F1-AF67-CA02D1E04878}"/>
          </ac:spMkLst>
        </pc:spChg>
        <pc:spChg chg="del mod">
          <ac:chgData name="Domingo Salerno" userId="90ad919d71edbb39" providerId="LiveId" clId="{ABC055B2-2344-4B51-82CB-C5348B648B02}" dt="2023-12-30T22:05:27.093" v="1642" actId="478"/>
          <ac:spMkLst>
            <pc:docMk/>
            <pc:sldMk cId="1875012344" sldId="260"/>
            <ac:spMk id="3" creationId="{FA36AED8-FBBE-F187-FB34-C799A0737A7A}"/>
          </ac:spMkLst>
        </pc:spChg>
        <pc:spChg chg="add del mod">
          <ac:chgData name="Domingo Salerno" userId="90ad919d71edbb39" providerId="LiveId" clId="{ABC055B2-2344-4B51-82CB-C5348B648B02}" dt="2023-12-30T22:01:06.036" v="1526" actId="478"/>
          <ac:spMkLst>
            <pc:docMk/>
            <pc:sldMk cId="1875012344" sldId="260"/>
            <ac:spMk id="4" creationId="{A3F0FA03-C9EB-6908-F5E1-0678EF4B840C}"/>
          </ac:spMkLst>
        </pc:spChg>
        <pc:spChg chg="add del">
          <ac:chgData name="Domingo Salerno" userId="90ad919d71edbb39" providerId="LiveId" clId="{ABC055B2-2344-4B51-82CB-C5348B648B02}" dt="2023-12-30T21:59:20.785" v="1511" actId="478"/>
          <ac:spMkLst>
            <pc:docMk/>
            <pc:sldMk cId="1875012344" sldId="260"/>
            <ac:spMk id="5" creationId="{EFF3F0B1-44DE-DE96-4BB4-CCC84500C17C}"/>
          </ac:spMkLst>
        </pc:spChg>
        <pc:spChg chg="add del">
          <ac:chgData name="Domingo Salerno" userId="90ad919d71edbb39" providerId="LiveId" clId="{ABC055B2-2344-4B51-82CB-C5348B648B02}" dt="2023-12-30T22:00:05.740" v="1513" actId="478"/>
          <ac:spMkLst>
            <pc:docMk/>
            <pc:sldMk cId="1875012344" sldId="260"/>
            <ac:spMk id="6" creationId="{AC847B05-F979-2EBC-ED46-0D7FBC292E7C}"/>
          </ac:spMkLst>
        </pc:spChg>
        <pc:spChg chg="add del">
          <ac:chgData name="Domingo Salerno" userId="90ad919d71edbb39" providerId="LiveId" clId="{ABC055B2-2344-4B51-82CB-C5348B648B02}" dt="2023-12-30T22:00:13.251" v="1515"/>
          <ac:spMkLst>
            <pc:docMk/>
            <pc:sldMk cId="1875012344" sldId="260"/>
            <ac:spMk id="7" creationId="{4F375B40-83FB-F867-83B6-693AC9E4A949}"/>
          </ac:spMkLst>
        </pc:spChg>
        <pc:spChg chg="add del mod ord">
          <ac:chgData name="Domingo Salerno" userId="90ad919d71edbb39" providerId="LiveId" clId="{ABC055B2-2344-4B51-82CB-C5348B648B02}" dt="2023-12-31T01:05:28.116" v="5005" actId="21"/>
          <ac:spMkLst>
            <pc:docMk/>
            <pc:sldMk cId="1875012344" sldId="260"/>
            <ac:spMk id="9" creationId="{5D5598C2-DE67-3AD9-9C18-EBBDF31A41A0}"/>
          </ac:spMkLst>
        </pc:spChg>
        <pc:spChg chg="add del mod">
          <ac:chgData name="Domingo Salerno" userId="90ad919d71edbb39" providerId="LiveId" clId="{ABC055B2-2344-4B51-82CB-C5348B648B02}" dt="2023-12-31T00:10:15.042" v="4483"/>
          <ac:spMkLst>
            <pc:docMk/>
            <pc:sldMk cId="1875012344" sldId="260"/>
            <ac:spMk id="11" creationId="{676D2732-D29A-97C3-E120-8C9C55249F29}"/>
          </ac:spMkLst>
        </pc:spChg>
        <pc:spChg chg="add del mod">
          <ac:chgData name="Domingo Salerno" userId="90ad919d71edbb39" providerId="LiveId" clId="{ABC055B2-2344-4B51-82CB-C5348B648B02}" dt="2023-12-31T00:10:15.042" v="4483"/>
          <ac:spMkLst>
            <pc:docMk/>
            <pc:sldMk cId="1875012344" sldId="260"/>
            <ac:spMk id="12" creationId="{10FCE266-725A-CF64-7770-94291D84D6F9}"/>
          </ac:spMkLst>
        </pc:spChg>
        <pc:spChg chg="add del mod">
          <ac:chgData name="Domingo Salerno" userId="90ad919d71edbb39" providerId="LiveId" clId="{ABC055B2-2344-4B51-82CB-C5348B648B02}" dt="2023-12-31T00:10:15.042" v="4483"/>
          <ac:spMkLst>
            <pc:docMk/>
            <pc:sldMk cId="1875012344" sldId="260"/>
            <ac:spMk id="13" creationId="{1B8AEE8A-5E21-F403-1B7B-238E05D9FA21}"/>
          </ac:spMkLst>
        </pc:spChg>
        <pc:spChg chg="add del mod">
          <ac:chgData name="Domingo Salerno" userId="90ad919d71edbb39" providerId="LiveId" clId="{ABC055B2-2344-4B51-82CB-C5348B648B02}" dt="2023-12-31T00:10:15.042" v="4483"/>
          <ac:spMkLst>
            <pc:docMk/>
            <pc:sldMk cId="1875012344" sldId="260"/>
            <ac:spMk id="14" creationId="{F6AE7FFA-B01B-4AB8-FD62-5E0B95DB66FE}"/>
          </ac:spMkLst>
        </pc:spChg>
        <pc:spChg chg="add del mod">
          <ac:chgData name="Domingo Salerno" userId="90ad919d71edbb39" providerId="LiveId" clId="{ABC055B2-2344-4B51-82CB-C5348B648B02}" dt="2023-12-31T00:10:15.042" v="4483"/>
          <ac:spMkLst>
            <pc:docMk/>
            <pc:sldMk cId="1875012344" sldId="260"/>
            <ac:spMk id="15" creationId="{709FD032-D4C7-A547-A147-02DCF903567E}"/>
          </ac:spMkLst>
        </pc:spChg>
        <pc:spChg chg="add del mod">
          <ac:chgData name="Domingo Salerno" userId="90ad919d71edbb39" providerId="LiveId" clId="{ABC055B2-2344-4B51-82CB-C5348B648B02}" dt="2023-12-31T00:10:14.733" v="4482" actId="22"/>
          <ac:spMkLst>
            <pc:docMk/>
            <pc:sldMk cId="1875012344" sldId="260"/>
            <ac:spMk id="17" creationId="{72A6F40A-40AB-B942-272C-A618FC5216B5}"/>
          </ac:spMkLst>
        </pc:spChg>
        <pc:spChg chg="add del">
          <ac:chgData name="Domingo Salerno" userId="90ad919d71edbb39" providerId="LiveId" clId="{ABC055B2-2344-4B51-82CB-C5348B648B02}" dt="2023-12-31T00:11:46.094" v="4495" actId="22"/>
          <ac:spMkLst>
            <pc:docMk/>
            <pc:sldMk cId="1875012344" sldId="260"/>
            <ac:spMk id="21" creationId="{390BEF24-537C-4777-F42A-D3FC2911123D}"/>
          </ac:spMkLst>
        </pc:spChg>
        <pc:spChg chg="add del mod">
          <ac:chgData name="Domingo Salerno" userId="90ad919d71edbb39" providerId="LiveId" clId="{ABC055B2-2344-4B51-82CB-C5348B648B02}" dt="2023-12-31T00:14:28.740" v="4533" actId="478"/>
          <ac:spMkLst>
            <pc:docMk/>
            <pc:sldMk cId="1875012344" sldId="260"/>
            <ac:spMk id="23" creationId="{84301976-74FD-AAF0-B375-307E504C2822}"/>
          </ac:spMkLst>
        </pc:spChg>
        <pc:spChg chg="add mod">
          <ac:chgData name="Domingo Salerno" userId="90ad919d71edbb39" providerId="LiveId" clId="{ABC055B2-2344-4B51-82CB-C5348B648B02}" dt="2023-12-31T01:05:49.924" v="5008" actId="1076"/>
          <ac:spMkLst>
            <pc:docMk/>
            <pc:sldMk cId="1875012344" sldId="260"/>
            <ac:spMk id="29" creationId="{6B838F22-86B4-2F25-EEA9-B14A9F02868E}"/>
          </ac:spMkLst>
        </pc:spChg>
        <pc:spChg chg="add del">
          <ac:chgData name="Domingo Salerno" userId="90ad919d71edbb39" providerId="LiveId" clId="{ABC055B2-2344-4B51-82CB-C5348B648B02}" dt="2023-12-31T01:05:44.838" v="5006" actId="26606"/>
          <ac:spMkLst>
            <pc:docMk/>
            <pc:sldMk cId="1875012344" sldId="260"/>
            <ac:spMk id="1046" creationId="{596C75CF-CAD4-4DC9-ADAC-577CEF16B921}"/>
          </ac:spMkLst>
        </pc:spChg>
        <pc:spChg chg="add del">
          <ac:chgData name="Domingo Salerno" userId="90ad919d71edbb39" providerId="LiveId" clId="{ABC055B2-2344-4B51-82CB-C5348B648B02}" dt="2023-12-31T01:05:44.838" v="5006" actId="26606"/>
          <ac:spMkLst>
            <pc:docMk/>
            <pc:sldMk cId="1875012344" sldId="260"/>
            <ac:spMk id="1048" creationId="{61E59A51-02A2-4E05-8825-BB4D8943F1E6}"/>
          </ac:spMkLst>
        </pc:spChg>
        <pc:spChg chg="add del">
          <ac:chgData name="Domingo Salerno" userId="90ad919d71edbb39" providerId="LiveId" clId="{ABC055B2-2344-4B51-82CB-C5348B648B02}" dt="2023-12-31T01:05:44.838" v="5006" actId="26606"/>
          <ac:spMkLst>
            <pc:docMk/>
            <pc:sldMk cId="1875012344" sldId="260"/>
            <ac:spMk id="1050" creationId="{AD16FFE1-FC3B-4C4A-94F7-87ACD59D0F3F}"/>
          </ac:spMkLst>
        </pc:spChg>
        <pc:spChg chg="add del">
          <ac:chgData name="Domingo Salerno" userId="90ad919d71edbb39" providerId="LiveId" clId="{ABC055B2-2344-4B51-82CB-C5348B648B02}" dt="2023-12-31T01:05:44.838" v="5006" actId="26606"/>
          <ac:spMkLst>
            <pc:docMk/>
            <pc:sldMk cId="1875012344" sldId="260"/>
            <ac:spMk id="1052" creationId="{F8044815-2087-45CC-AB2A-F5A789430147}"/>
          </ac:spMkLst>
        </pc:spChg>
        <pc:spChg chg="add del">
          <ac:chgData name="Domingo Salerno" userId="90ad919d71edbb39" providerId="LiveId" clId="{ABC055B2-2344-4B51-82CB-C5348B648B02}" dt="2023-12-31T01:05:44.838" v="5006" actId="26606"/>
          <ac:spMkLst>
            <pc:docMk/>
            <pc:sldMk cId="1875012344" sldId="260"/>
            <ac:spMk id="1054" creationId="{DE01C4C0-1C91-4F2A-9665-BE9D98B1DF0C}"/>
          </ac:spMkLst>
        </pc:spChg>
        <pc:spChg chg="add">
          <ac:chgData name="Domingo Salerno" userId="90ad919d71edbb39" providerId="LiveId" clId="{ABC055B2-2344-4B51-82CB-C5348B648B02}" dt="2023-12-31T01:05:44.838" v="5006" actId="26606"/>
          <ac:spMkLst>
            <pc:docMk/>
            <pc:sldMk cId="1875012344" sldId="260"/>
            <ac:spMk id="1056" creationId="{34A0E507-3023-4C48-A0F0-A2EDF486136A}"/>
          </ac:spMkLst>
        </pc:spChg>
        <pc:spChg chg="add">
          <ac:chgData name="Domingo Salerno" userId="90ad919d71edbb39" providerId="LiveId" clId="{ABC055B2-2344-4B51-82CB-C5348B648B02}" dt="2023-12-31T01:05:44.838" v="5006" actId="26606"/>
          <ac:spMkLst>
            <pc:docMk/>
            <pc:sldMk cId="1875012344" sldId="260"/>
            <ac:spMk id="1057" creationId="{C686DCD1-0339-4C0C-B22E-87C2EF02002F}"/>
          </ac:spMkLst>
        </pc:spChg>
        <pc:spChg chg="add del">
          <ac:chgData name="Domingo Salerno" userId="90ad919d71edbb39" providerId="LiveId" clId="{ABC055B2-2344-4B51-82CB-C5348B648B02}" dt="2023-12-31T01:05:21.465" v="5002" actId="26606"/>
          <ac:spMkLst>
            <pc:docMk/>
            <pc:sldMk cId="1875012344" sldId="260"/>
            <ac:spMk id="1059" creationId="{34A0E507-3023-4C48-A0F0-A2EDF486136A}"/>
          </ac:spMkLst>
        </pc:spChg>
        <pc:spChg chg="add del">
          <ac:chgData name="Domingo Salerno" userId="90ad919d71edbb39" providerId="LiveId" clId="{ABC055B2-2344-4B51-82CB-C5348B648B02}" dt="2023-12-31T01:05:21.465" v="5002" actId="26606"/>
          <ac:spMkLst>
            <pc:docMk/>
            <pc:sldMk cId="1875012344" sldId="260"/>
            <ac:spMk id="1061" creationId="{C686DCD1-0339-4C0C-B22E-87C2EF02002F}"/>
          </ac:spMkLst>
        </pc:spChg>
        <pc:grpChg chg="add del">
          <ac:chgData name="Domingo Salerno" userId="90ad919d71edbb39" providerId="LiveId" clId="{ABC055B2-2344-4B51-82CB-C5348B648B02}" dt="2023-12-31T00:10:40.731" v="4491" actId="26606"/>
          <ac:grpSpMkLst>
            <pc:docMk/>
            <pc:sldMk cId="1875012344" sldId="260"/>
            <ac:grpSpMk id="24" creationId="{12B241C5-7E45-AD52-638D-31E8FD2BC181}"/>
          </ac:grpSpMkLst>
        </pc:grpChg>
        <pc:graphicFrameChg chg="add del mod">
          <ac:chgData name="Domingo Salerno" userId="90ad919d71edbb39" providerId="LiveId" clId="{ABC055B2-2344-4B51-82CB-C5348B648B02}" dt="2023-12-31T00:10:15.042" v="4483"/>
          <ac:graphicFrameMkLst>
            <pc:docMk/>
            <pc:sldMk cId="1875012344" sldId="260"/>
            <ac:graphicFrameMk id="10" creationId="{620CF816-5C1F-9B43-169E-58154BD9F7D2}"/>
          </ac:graphicFrameMkLst>
        </pc:graphicFrameChg>
        <pc:picChg chg="add mod">
          <ac:chgData name="Domingo Salerno" userId="90ad919d71edbb39" providerId="LiveId" clId="{ABC055B2-2344-4B51-82CB-C5348B648B02}" dt="2023-12-31T01:05:44.838" v="5006" actId="26606"/>
          <ac:picMkLst>
            <pc:docMk/>
            <pc:sldMk cId="1875012344" sldId="260"/>
            <ac:picMk id="8" creationId="{0472A4AC-F084-8E65-FFB2-5ECBF001BF37}"/>
          </ac:picMkLst>
        </pc:picChg>
        <pc:picChg chg="add del mod">
          <ac:chgData name="Domingo Salerno" userId="90ad919d71edbb39" providerId="LiveId" clId="{ABC055B2-2344-4B51-82CB-C5348B648B02}" dt="2023-12-31T00:16:46.233" v="4539" actId="478"/>
          <ac:picMkLst>
            <pc:docMk/>
            <pc:sldMk cId="1875012344" sldId="260"/>
            <ac:picMk id="19" creationId="{8ABCB8A7-9FBA-E969-68D5-90F632DAF65D}"/>
          </ac:picMkLst>
        </pc:picChg>
        <pc:picChg chg="add del mod">
          <ac:chgData name="Domingo Salerno" userId="90ad919d71edbb39" providerId="LiveId" clId="{ABC055B2-2344-4B51-82CB-C5348B648B02}" dt="2023-12-31T00:20:25.810" v="4677" actId="478"/>
          <ac:picMkLst>
            <pc:docMk/>
            <pc:sldMk cId="1875012344" sldId="260"/>
            <ac:picMk id="28" creationId="{8D4C6CA7-2BF3-C7A7-E877-0F62A31953EA}"/>
          </ac:picMkLst>
        </pc:picChg>
        <pc:picChg chg="add del mod">
          <ac:chgData name="Domingo Salerno" userId="90ad919d71edbb39" providerId="LiveId" clId="{ABC055B2-2344-4B51-82CB-C5348B648B02}" dt="2023-12-31T00:20:25.810" v="4677" actId="478"/>
          <ac:picMkLst>
            <pc:docMk/>
            <pc:sldMk cId="1875012344" sldId="260"/>
            <ac:picMk id="1039" creationId="{994FEA2B-2965-742C-AC5A-169716512AE4}"/>
          </ac:picMkLst>
        </pc:picChg>
        <pc:picChg chg="add mod ord">
          <ac:chgData name="Domingo Salerno" userId="90ad919d71edbb39" providerId="LiveId" clId="{ABC055B2-2344-4B51-82CB-C5348B648B02}" dt="2023-12-31T01:05:44.838" v="5006" actId="26606"/>
          <ac:picMkLst>
            <pc:docMk/>
            <pc:sldMk cId="1875012344" sldId="260"/>
            <ac:picMk id="1041" creationId="{895F4152-4485-3E14-2C6D-15D992E03F81}"/>
          </ac:picMkLst>
        </pc:picChg>
      </pc:sldChg>
      <pc:sldChg chg="add del">
        <pc:chgData name="Domingo Salerno" userId="90ad919d71edbb39" providerId="LiveId" clId="{ABC055B2-2344-4B51-82CB-C5348B648B02}" dt="2023-12-30T21:00:33.897" v="2" actId="47"/>
        <pc:sldMkLst>
          <pc:docMk/>
          <pc:sldMk cId="0" sldId="261"/>
        </pc:sldMkLst>
      </pc:sldChg>
      <pc:sldChg chg="addSp delSp modSp new mod ord setBg modNotesTx">
        <pc:chgData name="Domingo Salerno" userId="90ad919d71edbb39" providerId="LiveId" clId="{ABC055B2-2344-4B51-82CB-C5348B648B02}" dt="2023-12-31T01:08:00.519" v="5023" actId="26606"/>
        <pc:sldMkLst>
          <pc:docMk/>
          <pc:sldMk cId="1722013309" sldId="261"/>
        </pc:sldMkLst>
        <pc:spChg chg="mod">
          <ac:chgData name="Domingo Salerno" userId="90ad919d71edbb39" providerId="LiveId" clId="{ABC055B2-2344-4B51-82CB-C5348B648B02}" dt="2023-12-31T01:08:00.519" v="5023" actId="26606"/>
          <ac:spMkLst>
            <pc:docMk/>
            <pc:sldMk cId="1722013309" sldId="261"/>
            <ac:spMk id="2" creationId="{DAA93712-3A08-6E7E-3878-BD4126F0DD69}"/>
          </ac:spMkLst>
        </pc:spChg>
        <pc:spChg chg="del">
          <ac:chgData name="Domingo Salerno" userId="90ad919d71edbb39" providerId="LiveId" clId="{ABC055B2-2344-4B51-82CB-C5348B648B02}" dt="2023-12-30T22:05:59.838" v="1671"/>
          <ac:spMkLst>
            <pc:docMk/>
            <pc:sldMk cId="1722013309" sldId="261"/>
            <ac:spMk id="3" creationId="{37C0E6C0-4026-617B-E154-83E611705ABD}"/>
          </ac:spMkLst>
        </pc:spChg>
        <pc:spChg chg="add del mod">
          <ac:chgData name="Domingo Salerno" userId="90ad919d71edbb39" providerId="LiveId" clId="{ABC055B2-2344-4B51-82CB-C5348B648B02}" dt="2023-12-30T22:07:11.012" v="1682" actId="478"/>
          <ac:spMkLst>
            <pc:docMk/>
            <pc:sldMk cId="1722013309" sldId="261"/>
            <ac:spMk id="4" creationId="{4DF8E2B8-B313-1519-D900-C6BE99C35B15}"/>
          </ac:spMkLst>
        </pc:spChg>
        <pc:spChg chg="add del">
          <ac:chgData name="Domingo Salerno" userId="90ad919d71edbb39" providerId="LiveId" clId="{ABC055B2-2344-4B51-82CB-C5348B648B02}" dt="2023-12-30T22:08:47.330" v="1688" actId="478"/>
          <ac:spMkLst>
            <pc:docMk/>
            <pc:sldMk cId="1722013309" sldId="261"/>
            <ac:spMk id="5" creationId="{F776F067-44F6-8DC9-4B9E-ECA76E081CC5}"/>
          </ac:spMkLst>
        </pc:spChg>
        <pc:spChg chg="add del mod">
          <ac:chgData name="Domingo Salerno" userId="90ad919d71edbb39" providerId="LiveId" clId="{ABC055B2-2344-4B51-82CB-C5348B648B02}" dt="2023-12-30T22:09:21.363" v="1696" actId="478"/>
          <ac:spMkLst>
            <pc:docMk/>
            <pc:sldMk cId="1722013309" sldId="261"/>
            <ac:spMk id="6" creationId="{A4DC5599-7A25-7A02-32A2-32DB0FAA7B7B}"/>
          </ac:spMkLst>
        </pc:spChg>
        <pc:spChg chg="add del">
          <ac:chgData name="Domingo Salerno" userId="90ad919d71edbb39" providerId="LiveId" clId="{ABC055B2-2344-4B51-82CB-C5348B648B02}" dt="2023-12-30T22:09:19.313" v="1693" actId="11529"/>
          <ac:spMkLst>
            <pc:docMk/>
            <pc:sldMk cId="1722013309" sldId="261"/>
            <ac:spMk id="9" creationId="{84F0B6E0-9E5E-32C8-18B8-3EF422308F5F}"/>
          </ac:spMkLst>
        </pc:spChg>
        <pc:spChg chg="add mod">
          <ac:chgData name="Domingo Salerno" userId="90ad919d71edbb39" providerId="LiveId" clId="{ABC055B2-2344-4B51-82CB-C5348B648B02}" dt="2023-12-30T22:31:15.784" v="2210" actId="1076"/>
          <ac:spMkLst>
            <pc:docMk/>
            <pc:sldMk cId="1722013309" sldId="261"/>
            <ac:spMk id="10" creationId="{8F347621-E739-778C-3D5F-5BA543B93F08}"/>
          </ac:spMkLst>
        </pc:spChg>
        <pc:spChg chg="add del mod">
          <ac:chgData name="Domingo Salerno" userId="90ad919d71edbb39" providerId="LiveId" clId="{ABC055B2-2344-4B51-82CB-C5348B648B02}" dt="2023-12-30T22:22:57.620" v="1767" actId="11529"/>
          <ac:spMkLst>
            <pc:docMk/>
            <pc:sldMk cId="1722013309" sldId="261"/>
            <ac:spMk id="12" creationId="{1A08DA71-0D0E-8B4F-1E32-8280306C933E}"/>
          </ac:spMkLst>
        </pc:spChg>
        <pc:spChg chg="add">
          <ac:chgData name="Domingo Salerno" userId="90ad919d71edbb39" providerId="LiveId" clId="{ABC055B2-2344-4B51-82CB-C5348B648B02}" dt="2023-12-31T01:08:00.519" v="5023" actId="26606"/>
          <ac:spMkLst>
            <pc:docMk/>
            <pc:sldMk cId="1722013309" sldId="261"/>
            <ac:spMk id="2057" creationId="{67218665-EA77-40EC-8172-4F17E2DEDB3D}"/>
          </ac:spMkLst>
        </pc:spChg>
        <pc:grpChg chg="add mod">
          <ac:chgData name="Domingo Salerno" userId="90ad919d71edbb39" providerId="LiveId" clId="{ABC055B2-2344-4B51-82CB-C5348B648B02}" dt="2023-12-31T01:08:00.519" v="5023" actId="26606"/>
          <ac:grpSpMkLst>
            <pc:docMk/>
            <pc:sldMk cId="1722013309" sldId="261"/>
            <ac:grpSpMk id="11" creationId="{99EA70D3-6933-C8E0-B159-EF579E343F8A}"/>
          </ac:grpSpMkLst>
        </pc:grpChg>
        <pc:grpChg chg="add mod">
          <ac:chgData name="Domingo Salerno" userId="90ad919d71edbb39" providerId="LiveId" clId="{ABC055B2-2344-4B51-82CB-C5348B648B02}" dt="2023-12-30T22:22:55.970" v="1764" actId="164"/>
          <ac:grpSpMkLst>
            <pc:docMk/>
            <pc:sldMk cId="1722013309" sldId="261"/>
            <ac:grpSpMk id="13" creationId="{E2F5BEE6-EE51-2ECB-9803-6BA842B35FB4}"/>
          </ac:grpSpMkLst>
        </pc:grpChg>
        <pc:picChg chg="add del mod">
          <ac:chgData name="Domingo Salerno" userId="90ad919d71edbb39" providerId="LiveId" clId="{ABC055B2-2344-4B51-82CB-C5348B648B02}" dt="2023-12-30T22:09:19.600" v="1695" actId="931"/>
          <ac:picMkLst>
            <pc:docMk/>
            <pc:sldMk cId="1722013309" sldId="261"/>
            <ac:picMk id="8" creationId="{E948967D-E38D-2138-8FE8-B1347F5AB5CC}"/>
          </ac:picMkLst>
        </pc:picChg>
        <pc:picChg chg="add del mod">
          <ac:chgData name="Domingo Salerno" userId="90ad919d71edbb39" providerId="LiveId" clId="{ABC055B2-2344-4B51-82CB-C5348B648B02}" dt="2023-12-30T22:08:47.330" v="1688" actId="478"/>
          <ac:picMkLst>
            <pc:docMk/>
            <pc:sldMk cId="1722013309" sldId="261"/>
            <ac:picMk id="2050" creationId="{2F277E0A-650A-81A6-5FFB-F2BF542850A4}"/>
          </ac:picMkLst>
        </pc:picChg>
        <pc:picChg chg="add mod">
          <ac:chgData name="Domingo Salerno" userId="90ad919d71edbb39" providerId="LiveId" clId="{ABC055B2-2344-4B51-82CB-C5348B648B02}" dt="2023-12-30T22:31:15.784" v="2210" actId="1076"/>
          <ac:picMkLst>
            <pc:docMk/>
            <pc:sldMk cId="1722013309" sldId="261"/>
            <ac:picMk id="2052" creationId="{36C10B81-78BA-AFCB-AA4F-20204C056969}"/>
          </ac:picMkLst>
        </pc:picChg>
        <pc:picChg chg="add del mod">
          <ac:chgData name="Domingo Salerno" userId="90ad919d71edbb39" providerId="LiveId" clId="{ABC055B2-2344-4B51-82CB-C5348B648B02}" dt="2023-12-30T22:26:38.100" v="2045" actId="21"/>
          <ac:picMkLst>
            <pc:docMk/>
            <pc:sldMk cId="1722013309" sldId="261"/>
            <ac:picMk id="2054" creationId="{8B8D0AC0-43D0-8D3D-F85C-0C48C96BEC31}"/>
          </ac:picMkLst>
        </pc:picChg>
      </pc:sldChg>
      <pc:sldChg chg="add del">
        <pc:chgData name="Domingo Salerno" userId="90ad919d71edbb39" providerId="LiveId" clId="{ABC055B2-2344-4B51-82CB-C5348B648B02}" dt="2023-12-30T21:00:33.897" v="2" actId="47"/>
        <pc:sldMkLst>
          <pc:docMk/>
          <pc:sldMk cId="0" sldId="262"/>
        </pc:sldMkLst>
      </pc:sldChg>
      <pc:sldChg chg="addSp delSp modSp new mod setBg modNotesTx">
        <pc:chgData name="Domingo Salerno" userId="90ad919d71edbb39" providerId="LiveId" clId="{ABC055B2-2344-4B51-82CB-C5348B648B02}" dt="2023-12-31T01:13:46.169" v="5067" actId="207"/>
        <pc:sldMkLst>
          <pc:docMk/>
          <pc:sldMk cId="1305249467" sldId="262"/>
        </pc:sldMkLst>
        <pc:spChg chg="mod">
          <ac:chgData name="Domingo Salerno" userId="90ad919d71edbb39" providerId="LiveId" clId="{ABC055B2-2344-4B51-82CB-C5348B648B02}" dt="2023-12-31T01:07:05.591" v="5017" actId="26606"/>
          <ac:spMkLst>
            <pc:docMk/>
            <pc:sldMk cId="1305249467" sldId="262"/>
            <ac:spMk id="2" creationId="{F6C4DC63-F369-3701-7FFC-9EFCC93B5F13}"/>
          </ac:spMkLst>
        </pc:spChg>
        <pc:spChg chg="mod ord">
          <ac:chgData name="Domingo Salerno" userId="90ad919d71edbb39" providerId="LiveId" clId="{ABC055B2-2344-4B51-82CB-C5348B648B02}" dt="2023-12-31T01:13:46.169" v="5067" actId="207"/>
          <ac:spMkLst>
            <pc:docMk/>
            <pc:sldMk cId="1305249467" sldId="262"/>
            <ac:spMk id="3" creationId="{C91E339B-42E2-A7C2-F0F7-0F429C1F776B}"/>
          </ac:spMkLst>
        </pc:spChg>
        <pc:spChg chg="add">
          <ac:chgData name="Domingo Salerno" userId="90ad919d71edbb39" providerId="LiveId" clId="{ABC055B2-2344-4B51-82CB-C5348B648B02}" dt="2023-12-31T01:07:05.591" v="5017" actId="26606"/>
          <ac:spMkLst>
            <pc:docMk/>
            <pc:sldMk cId="1305249467" sldId="262"/>
            <ac:spMk id="9" creationId="{6194A79E-B74C-43E8-9A45-8B893C421AE2}"/>
          </ac:spMkLst>
        </pc:spChg>
        <pc:picChg chg="add mod">
          <ac:chgData name="Domingo Salerno" userId="90ad919d71edbb39" providerId="LiveId" clId="{ABC055B2-2344-4B51-82CB-C5348B648B02}" dt="2023-12-31T01:07:05.591" v="5017" actId="26606"/>
          <ac:picMkLst>
            <pc:docMk/>
            <pc:sldMk cId="1305249467" sldId="262"/>
            <ac:picMk id="4" creationId="{B1FD8877-FAEB-80F0-E590-F6F0C7749432}"/>
          </ac:picMkLst>
        </pc:picChg>
        <pc:picChg chg="add del mod">
          <ac:chgData name="Domingo Salerno" userId="90ad919d71edbb39" providerId="LiveId" clId="{ABC055B2-2344-4B51-82CB-C5348B648B02}" dt="2023-12-31T00:01:26.786" v="3999" actId="21"/>
          <ac:picMkLst>
            <pc:docMk/>
            <pc:sldMk cId="1305249467" sldId="262"/>
            <ac:picMk id="6" creationId="{E8D3FD90-CBDB-8010-8155-86AB85BEF37F}"/>
          </ac:picMkLst>
        </pc:picChg>
      </pc:sldChg>
      <pc:sldChg chg="add del">
        <pc:chgData name="Domingo Salerno" userId="90ad919d71edbb39" providerId="LiveId" clId="{ABC055B2-2344-4B51-82CB-C5348B648B02}" dt="2023-12-30T21:00:33.897" v="2" actId="47"/>
        <pc:sldMkLst>
          <pc:docMk/>
          <pc:sldMk cId="0" sldId="263"/>
        </pc:sldMkLst>
      </pc:sldChg>
      <pc:sldChg chg="addSp modSp new mod setBg modNotesTx">
        <pc:chgData name="Domingo Salerno" userId="90ad919d71edbb39" providerId="LiveId" clId="{ABC055B2-2344-4B51-82CB-C5348B648B02}" dt="2023-12-31T01:08:15.609" v="5024" actId="26606"/>
        <pc:sldMkLst>
          <pc:docMk/>
          <pc:sldMk cId="3333447095" sldId="263"/>
        </pc:sldMkLst>
        <pc:spChg chg="mod">
          <ac:chgData name="Domingo Salerno" userId="90ad919d71edbb39" providerId="LiveId" clId="{ABC055B2-2344-4B51-82CB-C5348B648B02}" dt="2023-12-31T01:08:15.609" v="5024" actId="26606"/>
          <ac:spMkLst>
            <pc:docMk/>
            <pc:sldMk cId="3333447095" sldId="263"/>
            <ac:spMk id="2" creationId="{31279739-085C-0022-3295-20634B60957C}"/>
          </ac:spMkLst>
        </pc:spChg>
        <pc:spChg chg="mod">
          <ac:chgData name="Domingo Salerno" userId="90ad919d71edbb39" providerId="LiveId" clId="{ABC055B2-2344-4B51-82CB-C5348B648B02}" dt="2023-12-31T01:08:15.609" v="5024" actId="26606"/>
          <ac:spMkLst>
            <pc:docMk/>
            <pc:sldMk cId="3333447095" sldId="263"/>
            <ac:spMk id="3" creationId="{37F3A6AE-FECE-881C-F5B4-D31B60DC4BEA}"/>
          </ac:spMkLst>
        </pc:spChg>
        <pc:spChg chg="add">
          <ac:chgData name="Domingo Salerno" userId="90ad919d71edbb39" providerId="LiveId" clId="{ABC055B2-2344-4B51-82CB-C5348B648B02}" dt="2023-12-31T01:08:15.609" v="5024" actId="26606"/>
          <ac:spMkLst>
            <pc:docMk/>
            <pc:sldMk cId="3333447095" sldId="263"/>
            <ac:spMk id="8" creationId="{AD6F6937-3B5A-4391-9F37-58A571B362A9}"/>
          </ac:spMkLst>
        </pc:spChg>
      </pc:sldChg>
      <pc:sldChg chg="add del">
        <pc:chgData name="Domingo Salerno" userId="90ad919d71edbb39" providerId="LiveId" clId="{ABC055B2-2344-4B51-82CB-C5348B648B02}" dt="2023-12-30T21:00:33.897" v="2" actId="47"/>
        <pc:sldMkLst>
          <pc:docMk/>
          <pc:sldMk cId="0" sldId="264"/>
        </pc:sldMkLst>
      </pc:sldChg>
      <pc:sldChg chg="addSp modSp new mod setBg setClrOvrMap modNotesTx">
        <pc:chgData name="Domingo Salerno" userId="90ad919d71edbb39" providerId="LiveId" clId="{ABC055B2-2344-4B51-82CB-C5348B648B02}" dt="2023-12-31T01:08:42.819" v="5025" actId="26606"/>
        <pc:sldMkLst>
          <pc:docMk/>
          <pc:sldMk cId="2922956939" sldId="264"/>
        </pc:sldMkLst>
        <pc:spChg chg="mod">
          <ac:chgData name="Domingo Salerno" userId="90ad919d71edbb39" providerId="LiveId" clId="{ABC055B2-2344-4B51-82CB-C5348B648B02}" dt="2023-12-31T01:08:42.819" v="5025" actId="26606"/>
          <ac:spMkLst>
            <pc:docMk/>
            <pc:sldMk cId="2922956939" sldId="264"/>
            <ac:spMk id="2" creationId="{03762C2F-4C71-BC6C-7163-D1F082F84EB9}"/>
          </ac:spMkLst>
        </pc:spChg>
        <pc:spChg chg="mod">
          <ac:chgData name="Domingo Salerno" userId="90ad919d71edbb39" providerId="LiveId" clId="{ABC055B2-2344-4B51-82CB-C5348B648B02}" dt="2023-12-31T01:08:42.819" v="5025" actId="26606"/>
          <ac:spMkLst>
            <pc:docMk/>
            <pc:sldMk cId="2922956939" sldId="264"/>
            <ac:spMk id="3" creationId="{63D7C5AF-801F-C5DC-652A-45D1DE77B6BD}"/>
          </ac:spMkLst>
        </pc:spChg>
        <pc:spChg chg="add">
          <ac:chgData name="Domingo Salerno" userId="90ad919d71edbb39" providerId="LiveId" clId="{ABC055B2-2344-4B51-82CB-C5348B648B02}" dt="2023-12-31T01:08:42.819" v="5025" actId="26606"/>
          <ac:spMkLst>
            <pc:docMk/>
            <pc:sldMk cId="2922956939" sldId="264"/>
            <ac:spMk id="8" creationId="{EC090937-65B6-4E69-8A51-DC43F550C236}"/>
          </ac:spMkLst>
        </pc:spChg>
        <pc:spChg chg="add">
          <ac:chgData name="Domingo Salerno" userId="90ad919d71edbb39" providerId="LiveId" clId="{ABC055B2-2344-4B51-82CB-C5348B648B02}" dt="2023-12-31T01:08:42.819" v="5025" actId="26606"/>
          <ac:spMkLst>
            <pc:docMk/>
            <pc:sldMk cId="2922956939" sldId="264"/>
            <ac:spMk id="10" creationId="{18EF8026-88C8-40AD-89D3-AB638002A6D1}"/>
          </ac:spMkLst>
        </pc:spChg>
      </pc:sldChg>
      <pc:sldChg chg="addSp delSp modSp add del mod setBg modNotesTx">
        <pc:chgData name="Domingo Salerno" userId="90ad919d71edbb39" providerId="LiveId" clId="{ABC055B2-2344-4B51-82CB-C5348B648B02}" dt="2023-12-31T01:09:01.351" v="5030" actId="26606"/>
        <pc:sldMkLst>
          <pc:docMk/>
          <pc:sldMk cId="2435719844" sldId="265"/>
        </pc:sldMkLst>
        <pc:spChg chg="mod">
          <ac:chgData name="Domingo Salerno" userId="90ad919d71edbb39" providerId="LiveId" clId="{ABC055B2-2344-4B51-82CB-C5348B648B02}" dt="2023-12-31T01:09:01.351" v="5030" actId="26606"/>
          <ac:spMkLst>
            <pc:docMk/>
            <pc:sldMk cId="2435719844" sldId="265"/>
            <ac:spMk id="2" creationId="{03762C2F-4C71-BC6C-7163-D1F082F84EB9}"/>
          </ac:spMkLst>
        </pc:spChg>
        <pc:spChg chg="add del mod">
          <ac:chgData name="Domingo Salerno" userId="90ad919d71edbb39" providerId="LiveId" clId="{ABC055B2-2344-4B51-82CB-C5348B648B02}" dt="2023-12-31T01:09:01.351" v="5030" actId="26606"/>
          <ac:spMkLst>
            <pc:docMk/>
            <pc:sldMk cId="2435719844" sldId="265"/>
            <ac:spMk id="3" creationId="{63D7C5AF-801F-C5DC-652A-45D1DE77B6BD}"/>
          </ac:spMkLst>
        </pc:spChg>
        <pc:spChg chg="add">
          <ac:chgData name="Domingo Salerno" userId="90ad919d71edbb39" providerId="LiveId" clId="{ABC055B2-2344-4B51-82CB-C5348B648B02}" dt="2023-12-31T01:09:01.351" v="5030" actId="26606"/>
          <ac:spMkLst>
            <pc:docMk/>
            <pc:sldMk cId="2435719844" sldId="265"/>
            <ac:spMk id="8" creationId="{AD6F6937-3B5A-4391-9F37-58A571B362A9}"/>
          </ac:spMkLst>
        </pc:spChg>
        <pc:spChg chg="add">
          <ac:chgData name="Domingo Salerno" userId="90ad919d71edbb39" providerId="LiveId" clId="{ABC055B2-2344-4B51-82CB-C5348B648B02}" dt="2023-12-31T01:09:01.351" v="5030" actId="26606"/>
          <ac:spMkLst>
            <pc:docMk/>
            <pc:sldMk cId="2435719844" sldId="265"/>
            <ac:spMk id="9" creationId="{63D7C5AF-801F-C5DC-652A-45D1DE77B6BD}"/>
          </ac:spMkLst>
        </pc:spChg>
        <pc:graphicFrameChg chg="add del">
          <ac:chgData name="Domingo Salerno" userId="90ad919d71edbb39" providerId="LiveId" clId="{ABC055B2-2344-4B51-82CB-C5348B648B02}" dt="2023-12-31T01:08:57.818" v="5027" actId="26606"/>
          <ac:graphicFrameMkLst>
            <pc:docMk/>
            <pc:sldMk cId="2435719844" sldId="265"/>
            <ac:graphicFrameMk id="5" creationId="{18BC4497-CCAA-F633-54B6-90A4E173BCF5}"/>
          </ac:graphicFrameMkLst>
        </pc:graphicFrameChg>
        <pc:graphicFrameChg chg="add del">
          <ac:chgData name="Domingo Salerno" userId="90ad919d71edbb39" providerId="LiveId" clId="{ABC055B2-2344-4B51-82CB-C5348B648B02}" dt="2023-12-31T01:09:01.346" v="5029" actId="26606"/>
          <ac:graphicFrameMkLst>
            <pc:docMk/>
            <pc:sldMk cId="2435719844" sldId="265"/>
            <ac:graphicFrameMk id="7" creationId="{45E71ABE-8798-65BA-3A31-AE4A83A52BDF}"/>
          </ac:graphicFrameMkLst>
        </pc:graphicFrameChg>
      </pc:sldChg>
      <pc:sldChg chg="add del">
        <pc:chgData name="Domingo Salerno" userId="90ad919d71edbb39" providerId="LiveId" clId="{ABC055B2-2344-4B51-82CB-C5348B648B02}" dt="2023-12-30T21:00:33.897" v="2" actId="47"/>
        <pc:sldMkLst>
          <pc:docMk/>
          <pc:sldMk cId="0" sldId="266"/>
        </pc:sldMkLst>
      </pc:sldChg>
      <pc:sldChg chg="addSp modSp new mod setBg modNotesTx">
        <pc:chgData name="Domingo Salerno" userId="90ad919d71edbb39" providerId="LiveId" clId="{ABC055B2-2344-4B51-82CB-C5348B648B02}" dt="2023-12-31T01:09:11.851" v="5031" actId="26606"/>
        <pc:sldMkLst>
          <pc:docMk/>
          <pc:sldMk cId="2807383681" sldId="266"/>
        </pc:sldMkLst>
        <pc:spChg chg="mod">
          <ac:chgData name="Domingo Salerno" userId="90ad919d71edbb39" providerId="LiveId" clId="{ABC055B2-2344-4B51-82CB-C5348B648B02}" dt="2023-12-31T01:09:11.851" v="5031" actId="26606"/>
          <ac:spMkLst>
            <pc:docMk/>
            <pc:sldMk cId="2807383681" sldId="266"/>
            <ac:spMk id="2" creationId="{4D38F3B9-D1BA-21C1-5D8E-250E1CA45BA6}"/>
          </ac:spMkLst>
        </pc:spChg>
        <pc:spChg chg="mod ord">
          <ac:chgData name="Domingo Salerno" userId="90ad919d71edbb39" providerId="LiveId" clId="{ABC055B2-2344-4B51-82CB-C5348B648B02}" dt="2023-12-31T01:09:11.851" v="5031" actId="26606"/>
          <ac:spMkLst>
            <pc:docMk/>
            <pc:sldMk cId="2807383681" sldId="266"/>
            <ac:spMk id="3" creationId="{59340ADC-5951-A009-0E41-8A6BED849DF7}"/>
          </ac:spMkLst>
        </pc:spChg>
        <pc:spChg chg="add">
          <ac:chgData name="Domingo Salerno" userId="90ad919d71edbb39" providerId="LiveId" clId="{ABC055B2-2344-4B51-82CB-C5348B648B02}" dt="2023-12-31T01:09:11.851" v="5031" actId="26606"/>
          <ac:spMkLst>
            <pc:docMk/>
            <pc:sldMk cId="2807383681" sldId="266"/>
            <ac:spMk id="3079" creationId="{2AA97F6A-9688-4082-836D-44CD2CE97E82}"/>
          </ac:spMkLst>
        </pc:spChg>
        <pc:picChg chg="add mod">
          <ac:chgData name="Domingo Salerno" userId="90ad919d71edbb39" providerId="LiveId" clId="{ABC055B2-2344-4B51-82CB-C5348B648B02}" dt="2023-12-31T01:09:11.851" v="5031" actId="26606"/>
          <ac:picMkLst>
            <pc:docMk/>
            <pc:sldMk cId="2807383681" sldId="266"/>
            <ac:picMk id="3074" creationId="{54FFEFAC-36CB-4AAC-056F-A1A59AD6A224}"/>
          </ac:picMkLst>
        </pc:picChg>
      </pc:sldChg>
      <pc:sldChg chg="add del">
        <pc:chgData name="Domingo Salerno" userId="90ad919d71edbb39" providerId="LiveId" clId="{ABC055B2-2344-4B51-82CB-C5348B648B02}" dt="2023-12-30T21:00:33.897" v="2" actId="47"/>
        <pc:sldMkLst>
          <pc:docMk/>
          <pc:sldMk cId="0" sldId="267"/>
        </pc:sldMkLst>
      </pc:sldChg>
      <pc:sldChg chg="addSp delSp modSp new mod setBg">
        <pc:chgData name="Domingo Salerno" userId="90ad919d71edbb39" providerId="LiveId" clId="{ABC055B2-2344-4B51-82CB-C5348B648B02}" dt="2023-12-31T01:11:14.602" v="5061" actId="20577"/>
        <pc:sldMkLst>
          <pc:docMk/>
          <pc:sldMk cId="3604210779" sldId="267"/>
        </pc:sldMkLst>
        <pc:spChg chg="mod">
          <ac:chgData name="Domingo Salerno" userId="90ad919d71edbb39" providerId="LiveId" clId="{ABC055B2-2344-4B51-82CB-C5348B648B02}" dt="2023-12-31T01:09:26.230" v="5033" actId="26606"/>
          <ac:spMkLst>
            <pc:docMk/>
            <pc:sldMk cId="3604210779" sldId="267"/>
            <ac:spMk id="2" creationId="{B7E4B68A-111C-3F48-F0E0-8FFC2CC0C611}"/>
          </ac:spMkLst>
        </pc:spChg>
        <pc:spChg chg="add del mod">
          <ac:chgData name="Domingo Salerno" userId="90ad919d71edbb39" providerId="LiveId" clId="{ABC055B2-2344-4B51-82CB-C5348B648B02}" dt="2023-12-31T01:09:26.244" v="5034" actId="26606"/>
          <ac:spMkLst>
            <pc:docMk/>
            <pc:sldMk cId="3604210779" sldId="267"/>
            <ac:spMk id="3" creationId="{777DF99D-BBA0-9B7F-EABF-020645D5D912}"/>
          </ac:spMkLst>
        </pc:spChg>
        <pc:graphicFrameChg chg="add del">
          <ac:chgData name="Domingo Salerno" userId="90ad919d71edbb39" providerId="LiveId" clId="{ABC055B2-2344-4B51-82CB-C5348B648B02}" dt="2023-12-31T01:09:26.230" v="5033" actId="26606"/>
          <ac:graphicFrameMkLst>
            <pc:docMk/>
            <pc:sldMk cId="3604210779" sldId="267"/>
            <ac:graphicFrameMk id="5" creationId="{BE9C2488-2FEE-43A8-605B-8B8E1C6E4E9D}"/>
          </ac:graphicFrameMkLst>
        </pc:graphicFrameChg>
        <pc:graphicFrameChg chg="add mod">
          <ac:chgData name="Domingo Salerno" userId="90ad919d71edbb39" providerId="LiveId" clId="{ABC055B2-2344-4B51-82CB-C5348B648B02}" dt="2023-12-31T01:11:14.602" v="5061" actId="20577"/>
          <ac:graphicFrameMkLst>
            <pc:docMk/>
            <pc:sldMk cId="3604210779" sldId="267"/>
            <ac:graphicFrameMk id="7" creationId="{5BEE254E-D0BB-607B-B5CA-030B92162CB1}"/>
          </ac:graphicFrameMkLst>
        </pc:graphicFrameChg>
      </pc:sldChg>
      <pc:sldChg chg="addSp delSp modSp add del mod modNotesTx">
        <pc:chgData name="Domingo Salerno" userId="90ad919d71edbb39" providerId="LiveId" clId="{ABC055B2-2344-4B51-82CB-C5348B648B02}" dt="2023-12-31T01:11:19.567" v="5062" actId="47"/>
        <pc:sldMkLst>
          <pc:docMk/>
          <pc:sldMk cId="2969393399" sldId="268"/>
        </pc:sldMkLst>
        <pc:spChg chg="mod">
          <ac:chgData name="Domingo Salerno" userId="90ad919d71edbb39" providerId="LiveId" clId="{ABC055B2-2344-4B51-82CB-C5348B648B02}" dt="2023-12-31T01:01:29.182" v="4915"/>
          <ac:spMkLst>
            <pc:docMk/>
            <pc:sldMk cId="2969393399" sldId="268"/>
            <ac:spMk id="2" creationId="{B7E4B68A-111C-3F48-F0E0-8FFC2CC0C611}"/>
          </ac:spMkLst>
        </pc:spChg>
        <pc:spChg chg="mod">
          <ac:chgData name="Domingo Salerno" userId="90ad919d71edbb39" providerId="LiveId" clId="{ABC055B2-2344-4B51-82CB-C5348B648B02}" dt="2023-12-31T01:10:11.371" v="5040" actId="21"/>
          <ac:spMkLst>
            <pc:docMk/>
            <pc:sldMk cId="2969393399" sldId="268"/>
            <ac:spMk id="3" creationId="{777DF99D-BBA0-9B7F-EABF-020645D5D912}"/>
          </ac:spMkLst>
        </pc:spChg>
        <pc:picChg chg="add del">
          <ac:chgData name="Domingo Salerno" userId="90ad919d71edbb39" providerId="LiveId" clId="{ABC055B2-2344-4B51-82CB-C5348B648B02}" dt="2023-12-30T23:49:18.224" v="3893"/>
          <ac:picMkLst>
            <pc:docMk/>
            <pc:sldMk cId="2969393399" sldId="268"/>
            <ac:picMk id="5122" creationId="{7F80326E-7CAC-CCB5-3B62-522350D97841}"/>
          </ac:picMkLst>
        </pc:picChg>
      </pc:sldChg>
      <pc:sldChg chg="add del">
        <pc:chgData name="Domingo Salerno" userId="90ad919d71edbb39" providerId="LiveId" clId="{ABC055B2-2344-4B51-82CB-C5348B648B02}" dt="2023-12-30T21:00:33.897" v="2" actId="47"/>
        <pc:sldMkLst>
          <pc:docMk/>
          <pc:sldMk cId="0" sldId="269"/>
        </pc:sldMkLst>
      </pc:sldChg>
      <pc:sldChg chg="addSp modSp new mod setBg modNotesTx">
        <pc:chgData name="Domingo Salerno" userId="90ad919d71edbb39" providerId="LiveId" clId="{ABC055B2-2344-4B51-82CB-C5348B648B02}" dt="2023-12-31T01:11:30.170" v="5063" actId="26606"/>
        <pc:sldMkLst>
          <pc:docMk/>
          <pc:sldMk cId="577999464" sldId="269"/>
        </pc:sldMkLst>
        <pc:spChg chg="mod">
          <ac:chgData name="Domingo Salerno" userId="90ad919d71edbb39" providerId="LiveId" clId="{ABC055B2-2344-4B51-82CB-C5348B648B02}" dt="2023-12-31T01:11:30.170" v="5063" actId="26606"/>
          <ac:spMkLst>
            <pc:docMk/>
            <pc:sldMk cId="577999464" sldId="269"/>
            <ac:spMk id="2" creationId="{1CBD258A-8D1B-4609-335D-2B93FBEE08C9}"/>
          </ac:spMkLst>
        </pc:spChg>
        <pc:spChg chg="mod">
          <ac:chgData name="Domingo Salerno" userId="90ad919d71edbb39" providerId="LiveId" clId="{ABC055B2-2344-4B51-82CB-C5348B648B02}" dt="2023-12-31T01:11:30.170" v="5063" actId="26606"/>
          <ac:spMkLst>
            <pc:docMk/>
            <pc:sldMk cId="577999464" sldId="269"/>
            <ac:spMk id="3" creationId="{1DD481BB-337B-DF83-B073-365E199FAD36}"/>
          </ac:spMkLst>
        </pc:spChg>
        <pc:picChg chg="add mod">
          <ac:chgData name="Domingo Salerno" userId="90ad919d71edbb39" providerId="LiveId" clId="{ABC055B2-2344-4B51-82CB-C5348B648B02}" dt="2023-12-31T01:11:30.170" v="5063" actId="26606"/>
          <ac:picMkLst>
            <pc:docMk/>
            <pc:sldMk cId="577999464" sldId="269"/>
            <ac:picMk id="5" creationId="{B1CE78E4-DB86-5721-BF56-4AEA4D89DD2E}"/>
          </ac:picMkLst>
        </pc:picChg>
      </pc:sldChg>
      <pc:sldChg chg="addSp delSp modSp add del mod modNotesTx">
        <pc:chgData name="Domingo Salerno" userId="90ad919d71edbb39" providerId="LiveId" clId="{ABC055B2-2344-4B51-82CB-C5348B648B02}" dt="2023-12-31T01:11:52.520" v="5065"/>
        <pc:sldMkLst>
          <pc:docMk/>
          <pc:sldMk cId="2616875008" sldId="270"/>
        </pc:sldMkLst>
        <pc:spChg chg="mod">
          <ac:chgData name="Domingo Salerno" userId="90ad919d71edbb39" providerId="LiveId" clId="{ABC055B2-2344-4B51-82CB-C5348B648B02}" dt="2023-12-31T01:01:29.182" v="4915"/>
          <ac:spMkLst>
            <pc:docMk/>
            <pc:sldMk cId="2616875008" sldId="270"/>
            <ac:spMk id="2" creationId="{1CBD258A-8D1B-4609-335D-2B93FBEE08C9}"/>
          </ac:spMkLst>
        </pc:spChg>
        <pc:spChg chg="del mod">
          <ac:chgData name="Domingo Salerno" userId="90ad919d71edbb39" providerId="LiveId" clId="{ABC055B2-2344-4B51-82CB-C5348B648B02}" dt="2023-12-31T01:11:46.904" v="5064" actId="26606"/>
          <ac:spMkLst>
            <pc:docMk/>
            <pc:sldMk cId="2616875008" sldId="270"/>
            <ac:spMk id="3" creationId="{1DD481BB-337B-DF83-B073-365E199FAD36}"/>
          </ac:spMkLst>
        </pc:spChg>
        <pc:graphicFrameChg chg="add mod">
          <ac:chgData name="Domingo Salerno" userId="90ad919d71edbb39" providerId="LiveId" clId="{ABC055B2-2344-4B51-82CB-C5348B648B02}" dt="2023-12-31T01:11:52.520" v="5065"/>
          <ac:graphicFrameMkLst>
            <pc:docMk/>
            <pc:sldMk cId="2616875008" sldId="270"/>
            <ac:graphicFrameMk id="5" creationId="{1DFAA886-D43F-81AE-9310-8AE84191854B}"/>
          </ac:graphicFrameMkLst>
        </pc:graphicFrameChg>
      </pc:sldChg>
      <pc:sldChg chg="add del">
        <pc:chgData name="Domingo Salerno" userId="90ad919d71edbb39" providerId="LiveId" clId="{ABC055B2-2344-4B51-82CB-C5348B648B02}" dt="2023-12-30T21:00:33.897" v="2" actId="47"/>
        <pc:sldMkLst>
          <pc:docMk/>
          <pc:sldMk cId="0" sldId="271"/>
        </pc:sldMkLst>
      </pc:sldChg>
      <pc:sldChg chg="addSp delSp modSp new del mod">
        <pc:chgData name="Domingo Salerno" userId="90ad919d71edbb39" providerId="LiveId" clId="{ABC055B2-2344-4B51-82CB-C5348B648B02}" dt="2023-12-31T00:06:25.554" v="4311" actId="2696"/>
        <pc:sldMkLst>
          <pc:docMk/>
          <pc:sldMk cId="195069603" sldId="271"/>
        </pc:sldMkLst>
        <pc:spChg chg="mod">
          <ac:chgData name="Domingo Salerno" userId="90ad919d71edbb39" providerId="LiveId" clId="{ABC055B2-2344-4B51-82CB-C5348B648B02}" dt="2023-12-31T00:01:40.781" v="4052" actId="20577"/>
          <ac:spMkLst>
            <pc:docMk/>
            <pc:sldMk cId="195069603" sldId="271"/>
            <ac:spMk id="2" creationId="{4BBD029F-07A0-734E-393A-5021A646A4B2}"/>
          </ac:spMkLst>
        </pc:spChg>
        <pc:spChg chg="mod">
          <ac:chgData name="Domingo Salerno" userId="90ad919d71edbb39" providerId="LiveId" clId="{ABC055B2-2344-4B51-82CB-C5348B648B02}" dt="2023-12-31T00:05:13.053" v="4310" actId="20577"/>
          <ac:spMkLst>
            <pc:docMk/>
            <pc:sldMk cId="195069603" sldId="271"/>
            <ac:spMk id="3" creationId="{2584D124-3FB7-F9C1-C4A2-C0C0D838CB56}"/>
          </ac:spMkLst>
        </pc:spChg>
        <pc:picChg chg="add mod">
          <ac:chgData name="Domingo Salerno" userId="90ad919d71edbb39" providerId="LiveId" clId="{ABC055B2-2344-4B51-82CB-C5348B648B02}" dt="2023-12-31T00:01:58.375" v="4057" actId="1076"/>
          <ac:picMkLst>
            <pc:docMk/>
            <pc:sldMk cId="195069603" sldId="271"/>
            <ac:picMk id="4" creationId="{1C118609-53FE-40E9-B328-AC75FD2CB5DD}"/>
          </ac:picMkLst>
        </pc:picChg>
        <pc:picChg chg="add del mod">
          <ac:chgData name="Domingo Salerno" userId="90ad919d71edbb39" providerId="LiveId" clId="{ABC055B2-2344-4B51-82CB-C5348B648B02}" dt="2023-12-31T00:02:22.931" v="4077"/>
          <ac:picMkLst>
            <pc:docMk/>
            <pc:sldMk cId="195069603" sldId="271"/>
            <ac:picMk id="5" creationId="{2883D46D-8205-AFF1-F8AA-ED1A1646559D}"/>
          </ac:picMkLst>
        </pc:picChg>
        <pc:picChg chg="add del mod">
          <ac:chgData name="Domingo Salerno" userId="90ad919d71edbb39" providerId="LiveId" clId="{ABC055B2-2344-4B51-82CB-C5348B648B02}" dt="2023-12-31T00:02:30.435" v="4079"/>
          <ac:picMkLst>
            <pc:docMk/>
            <pc:sldMk cId="195069603" sldId="271"/>
            <ac:picMk id="6" creationId="{EA003B67-455B-0845-8411-1408EEBD842E}"/>
          </ac:picMkLst>
        </pc:picChg>
      </pc:sldChg>
      <pc:sldChg chg="addSp delSp modSp add mod">
        <pc:chgData name="Domingo Salerno" userId="90ad919d71edbb39" providerId="LiveId" clId="{ABC055B2-2344-4B51-82CB-C5348B648B02}" dt="2023-12-31T01:07:38.972" v="5022" actId="26606"/>
        <pc:sldMkLst>
          <pc:docMk/>
          <pc:sldMk cId="3132845408" sldId="271"/>
        </pc:sldMkLst>
        <pc:spChg chg="mod">
          <ac:chgData name="Domingo Salerno" userId="90ad919d71edbb39" providerId="LiveId" clId="{ABC055B2-2344-4B51-82CB-C5348B648B02}" dt="2023-12-31T01:01:29.182" v="4915"/>
          <ac:spMkLst>
            <pc:docMk/>
            <pc:sldMk cId="3132845408" sldId="271"/>
            <ac:spMk id="2" creationId="{4BBD029F-07A0-734E-393A-5021A646A4B2}"/>
          </ac:spMkLst>
        </pc:spChg>
        <pc:spChg chg="del">
          <ac:chgData name="Domingo Salerno" userId="90ad919d71edbb39" providerId="LiveId" clId="{ABC055B2-2344-4B51-82CB-C5348B648B02}" dt="2023-12-31T01:07:38.972" v="5022" actId="26606"/>
          <ac:spMkLst>
            <pc:docMk/>
            <pc:sldMk cId="3132845408" sldId="271"/>
            <ac:spMk id="3" creationId="{2584D124-3FB7-F9C1-C4A2-C0C0D838CB56}"/>
          </ac:spMkLst>
        </pc:spChg>
        <pc:graphicFrameChg chg="add">
          <ac:chgData name="Domingo Salerno" userId="90ad919d71edbb39" providerId="LiveId" clId="{ABC055B2-2344-4B51-82CB-C5348B648B02}" dt="2023-12-31T01:07:38.972" v="5022" actId="26606"/>
          <ac:graphicFrameMkLst>
            <pc:docMk/>
            <pc:sldMk cId="3132845408" sldId="271"/>
            <ac:graphicFrameMk id="6" creationId="{39A6B0BB-33FA-DE2F-C8A0-202B1FF8D697}"/>
          </ac:graphicFrameMkLst>
        </pc:graphicFrameChg>
      </pc:sldChg>
      <pc:sldChg chg="add del">
        <pc:chgData name="Domingo Salerno" userId="90ad919d71edbb39" providerId="LiveId" clId="{ABC055B2-2344-4B51-82CB-C5348B648B02}" dt="2023-12-30T21:00:33.897" v="2" actId="47"/>
        <pc:sldMkLst>
          <pc:docMk/>
          <pc:sldMk cId="0" sldId="272"/>
        </pc:sldMkLst>
      </pc:sldChg>
      <pc:sldChg chg="modSp new del mod">
        <pc:chgData name="Domingo Salerno" userId="90ad919d71edbb39" providerId="LiveId" clId="{ABC055B2-2344-4B51-82CB-C5348B648B02}" dt="2023-12-31T01:00:45.415" v="4896" actId="47"/>
        <pc:sldMkLst>
          <pc:docMk/>
          <pc:sldMk cId="548837956" sldId="272"/>
        </pc:sldMkLst>
        <pc:spChg chg="mod">
          <ac:chgData name="Domingo Salerno" userId="90ad919d71edbb39" providerId="LiveId" clId="{ABC055B2-2344-4B51-82CB-C5348B648B02}" dt="2023-12-31T00:48:22.313" v="4876" actId="20577"/>
          <ac:spMkLst>
            <pc:docMk/>
            <pc:sldMk cId="548837956" sldId="272"/>
            <ac:spMk id="2" creationId="{ED23CDC4-355C-649C-90E6-FCCA07D54567}"/>
          </ac:spMkLst>
        </pc:spChg>
      </pc:sldChg>
      <pc:sldChg chg="addSp delSp modSp add del mod setBg modNotesTx">
        <pc:chgData name="Domingo Salerno" userId="90ad919d71edbb39" providerId="LiveId" clId="{ABC055B2-2344-4B51-82CB-C5348B648B02}" dt="2023-12-31T01:35:12.607" v="5146" actId="20577"/>
        <pc:sldMkLst>
          <pc:docMk/>
          <pc:sldMk cId="4006866222" sldId="273"/>
        </pc:sldMkLst>
        <pc:spChg chg="mod">
          <ac:chgData name="Domingo Salerno" userId="90ad919d71edbb39" providerId="LiveId" clId="{ABC055B2-2344-4B51-82CB-C5348B648B02}" dt="2023-12-31T01:06:27.362" v="5011" actId="26606"/>
          <ac:spMkLst>
            <pc:docMk/>
            <pc:sldMk cId="4006866222" sldId="273"/>
            <ac:spMk id="2" creationId="{B2BAC188-0C14-39F1-AF67-CA02D1E04878}"/>
          </ac:spMkLst>
        </pc:spChg>
        <pc:spChg chg="mod ord">
          <ac:chgData name="Domingo Salerno" userId="90ad919d71edbb39" providerId="LiveId" clId="{ABC055B2-2344-4B51-82CB-C5348B648B02}" dt="2023-12-31T01:13:41.394" v="5066" actId="207"/>
          <ac:spMkLst>
            <pc:docMk/>
            <pc:sldMk cId="4006866222" sldId="273"/>
            <ac:spMk id="9" creationId="{5D5598C2-DE67-3AD9-9C18-EBBDF31A41A0}"/>
          </ac:spMkLst>
        </pc:spChg>
        <pc:spChg chg="add del">
          <ac:chgData name="Domingo Salerno" userId="90ad919d71edbb39" providerId="LiveId" clId="{ABC055B2-2344-4B51-82CB-C5348B648B02}" dt="2023-12-31T01:06:27.353" v="5010" actId="26606"/>
          <ac:spMkLst>
            <pc:docMk/>
            <pc:sldMk cId="4006866222" sldId="273"/>
            <ac:spMk id="1044" creationId="{110BBE1D-0BDB-485D-BCE2-1E3DF5545373}"/>
          </ac:spMkLst>
        </pc:spChg>
        <pc:spChg chg="add del">
          <ac:chgData name="Domingo Salerno" userId="90ad919d71edbb39" providerId="LiveId" clId="{ABC055B2-2344-4B51-82CB-C5348B648B02}" dt="2023-12-31T01:06:27.353" v="5010" actId="26606"/>
          <ac:spMkLst>
            <pc:docMk/>
            <pc:sldMk cId="4006866222" sldId="273"/>
            <ac:spMk id="1046" creationId="{5F37494C-CE37-489E-9C14-170A895EE21F}"/>
          </ac:spMkLst>
        </pc:spChg>
        <pc:spChg chg="add del">
          <ac:chgData name="Domingo Salerno" userId="90ad919d71edbb39" providerId="LiveId" clId="{ABC055B2-2344-4B51-82CB-C5348B648B02}" dt="2023-12-31T01:06:27.353" v="5010" actId="26606"/>
          <ac:spMkLst>
            <pc:docMk/>
            <pc:sldMk cId="4006866222" sldId="273"/>
            <ac:spMk id="1048" creationId="{AA7D8EE1-5FEB-4227-90C3-D4C19E9D7FBD}"/>
          </ac:spMkLst>
        </pc:spChg>
        <pc:spChg chg="add del">
          <ac:chgData name="Domingo Salerno" userId="90ad919d71edbb39" providerId="LiveId" clId="{ABC055B2-2344-4B51-82CB-C5348B648B02}" dt="2023-12-31T01:06:27.353" v="5010" actId="26606"/>
          <ac:spMkLst>
            <pc:docMk/>
            <pc:sldMk cId="4006866222" sldId="273"/>
            <ac:spMk id="1050" creationId="{1F001E19-E3D2-4361-8E74-5BC42D07BD88}"/>
          </ac:spMkLst>
        </pc:spChg>
        <pc:spChg chg="add del">
          <ac:chgData name="Domingo Salerno" userId="90ad919d71edbb39" providerId="LiveId" clId="{ABC055B2-2344-4B51-82CB-C5348B648B02}" dt="2023-12-31T01:06:27.353" v="5010" actId="26606"/>
          <ac:spMkLst>
            <pc:docMk/>
            <pc:sldMk cId="4006866222" sldId="273"/>
            <ac:spMk id="1052" creationId="{B9689E3A-6967-4EEA-A0EF-1B9A732042D6}"/>
          </ac:spMkLst>
        </pc:spChg>
        <pc:spChg chg="add">
          <ac:chgData name="Domingo Salerno" userId="90ad919d71edbb39" providerId="LiveId" clId="{ABC055B2-2344-4B51-82CB-C5348B648B02}" dt="2023-12-31T01:06:27.362" v="5011" actId="26606"/>
          <ac:spMkLst>
            <pc:docMk/>
            <pc:sldMk cId="4006866222" sldId="273"/>
            <ac:spMk id="1054" creationId="{596C75CF-CAD4-4DC9-ADAC-577CEF16B921}"/>
          </ac:spMkLst>
        </pc:spChg>
        <pc:spChg chg="add">
          <ac:chgData name="Domingo Salerno" userId="90ad919d71edbb39" providerId="LiveId" clId="{ABC055B2-2344-4B51-82CB-C5348B648B02}" dt="2023-12-31T01:06:27.362" v="5011" actId="26606"/>
          <ac:spMkLst>
            <pc:docMk/>
            <pc:sldMk cId="4006866222" sldId="273"/>
            <ac:spMk id="1055" creationId="{61E59A51-02A2-4E05-8825-BB4D8943F1E6}"/>
          </ac:spMkLst>
        </pc:spChg>
        <pc:spChg chg="add">
          <ac:chgData name="Domingo Salerno" userId="90ad919d71edbb39" providerId="LiveId" clId="{ABC055B2-2344-4B51-82CB-C5348B648B02}" dt="2023-12-31T01:06:27.362" v="5011" actId="26606"/>
          <ac:spMkLst>
            <pc:docMk/>
            <pc:sldMk cId="4006866222" sldId="273"/>
            <ac:spMk id="1056" creationId="{AD16FFE1-FC3B-4C4A-94F7-87ACD59D0F3F}"/>
          </ac:spMkLst>
        </pc:spChg>
        <pc:spChg chg="add">
          <ac:chgData name="Domingo Salerno" userId="90ad919d71edbb39" providerId="LiveId" clId="{ABC055B2-2344-4B51-82CB-C5348B648B02}" dt="2023-12-31T01:06:27.362" v="5011" actId="26606"/>
          <ac:spMkLst>
            <pc:docMk/>
            <pc:sldMk cId="4006866222" sldId="273"/>
            <ac:spMk id="1057" creationId="{F8044815-2087-45CC-AB2A-F5A789430147}"/>
          </ac:spMkLst>
        </pc:spChg>
        <pc:spChg chg="add">
          <ac:chgData name="Domingo Salerno" userId="90ad919d71edbb39" providerId="LiveId" clId="{ABC055B2-2344-4B51-82CB-C5348B648B02}" dt="2023-12-31T01:06:27.362" v="5011" actId="26606"/>
          <ac:spMkLst>
            <pc:docMk/>
            <pc:sldMk cId="4006866222" sldId="273"/>
            <ac:spMk id="1058" creationId="{DE01C4C0-1C91-4F2A-9665-BE9D98B1DF0C}"/>
          </ac:spMkLst>
        </pc:spChg>
        <pc:picChg chg="del">
          <ac:chgData name="Domingo Salerno" userId="90ad919d71edbb39" providerId="LiveId" clId="{ABC055B2-2344-4B51-82CB-C5348B648B02}" dt="2023-12-31T00:18:45.464" v="4581" actId="478"/>
          <ac:picMkLst>
            <pc:docMk/>
            <pc:sldMk cId="4006866222" sldId="273"/>
            <ac:picMk id="8" creationId="{0472A4AC-F084-8E65-FFB2-5ECBF001BF37}"/>
          </ac:picMkLst>
        </pc:picChg>
        <pc:picChg chg="mod">
          <ac:chgData name="Domingo Salerno" userId="90ad919d71edbb39" providerId="LiveId" clId="{ABC055B2-2344-4B51-82CB-C5348B648B02}" dt="2023-12-31T01:06:42.622" v="5015" actId="14100"/>
          <ac:picMkLst>
            <pc:docMk/>
            <pc:sldMk cId="4006866222" sldId="273"/>
            <ac:picMk id="28" creationId="{8D4C6CA7-2BF3-C7A7-E877-0F62A31953EA}"/>
          </ac:picMkLst>
        </pc:picChg>
        <pc:picChg chg="mod">
          <ac:chgData name="Domingo Salerno" userId="90ad919d71edbb39" providerId="LiveId" clId="{ABC055B2-2344-4B51-82CB-C5348B648B02}" dt="2023-12-31T01:06:27.362" v="5011" actId="26606"/>
          <ac:picMkLst>
            <pc:docMk/>
            <pc:sldMk cId="4006866222" sldId="273"/>
            <ac:picMk id="1039" creationId="{994FEA2B-2965-742C-AC5A-169716512AE4}"/>
          </ac:picMkLst>
        </pc:picChg>
        <pc:picChg chg="add del">
          <ac:chgData name="Domingo Salerno" userId="90ad919d71edbb39" providerId="LiveId" clId="{ABC055B2-2344-4B51-82CB-C5348B648B02}" dt="2023-12-31T00:19:04.630" v="4606"/>
          <ac:picMkLst>
            <pc:docMk/>
            <pc:sldMk cId="4006866222" sldId="273"/>
            <ac:picMk id="8200" creationId="{DF80CA81-6D82-2780-8AD1-45B9EF37A388}"/>
          </ac:picMkLst>
        </pc:picChg>
      </pc:sldChg>
      <pc:sldChg chg="modSp add del mod">
        <pc:chgData name="Domingo Salerno" userId="90ad919d71edbb39" providerId="LiveId" clId="{ABC055B2-2344-4B51-82CB-C5348B648B02}" dt="2023-12-31T01:57:29.782" v="5232" actId="20577"/>
        <pc:sldMkLst>
          <pc:docMk/>
          <pc:sldMk cId="2511529181" sldId="274"/>
        </pc:sldMkLst>
        <pc:spChg chg="mod">
          <ac:chgData name="Domingo Salerno" userId="90ad919d71edbb39" providerId="LiveId" clId="{ABC055B2-2344-4B51-82CB-C5348B648B02}" dt="2023-12-31T01:57:29.782" v="5232" actId="20577"/>
          <ac:spMkLst>
            <pc:docMk/>
            <pc:sldMk cId="2511529181" sldId="274"/>
            <ac:spMk id="2" creationId="{B7E4B68A-111C-3F48-F0E0-8FFC2CC0C611}"/>
          </ac:spMkLst>
        </pc:spChg>
        <pc:graphicFrameChg chg="mod">
          <ac:chgData name="Domingo Salerno" userId="90ad919d71edbb39" providerId="LiveId" clId="{ABC055B2-2344-4B51-82CB-C5348B648B02}" dt="2023-12-31T01:57:18.090" v="5206" actId="20577"/>
          <ac:graphicFrameMkLst>
            <pc:docMk/>
            <pc:sldMk cId="2511529181" sldId="274"/>
            <ac:graphicFrameMk id="7" creationId="{5BEE254E-D0BB-607B-B5CA-030B92162CB1}"/>
          </ac:graphicFrameMkLst>
        </pc:graphicFrameChg>
      </pc:sldChg>
      <pc:sldChg chg="modSp new del mod">
        <pc:chgData name="Domingo Salerno" userId="90ad919d71edbb39" providerId="LiveId" clId="{ABC055B2-2344-4B51-82CB-C5348B648B02}" dt="2023-12-31T01:00:49.488" v="4897" actId="47"/>
        <pc:sldMkLst>
          <pc:docMk/>
          <pc:sldMk cId="3805248300" sldId="274"/>
        </pc:sldMkLst>
        <pc:spChg chg="mod">
          <ac:chgData name="Domingo Salerno" userId="90ad919d71edbb39" providerId="LiveId" clId="{ABC055B2-2344-4B51-82CB-C5348B648B02}" dt="2023-12-31T00:48:14.424" v="4864" actId="20577"/>
          <ac:spMkLst>
            <pc:docMk/>
            <pc:sldMk cId="3805248300" sldId="274"/>
            <ac:spMk id="2" creationId="{626384FD-9EC6-578A-A602-EFD65FA3DDC4}"/>
          </ac:spMkLst>
        </pc:spChg>
      </pc:sldChg>
      <pc:sldChg chg="add del">
        <pc:chgData name="Domingo Salerno" userId="90ad919d71edbb39" providerId="LiveId" clId="{ABC055B2-2344-4B51-82CB-C5348B648B02}" dt="2023-12-30T21:00:33.897" v="2" actId="47"/>
        <pc:sldMkLst>
          <pc:docMk/>
          <pc:sldMk cId="0" sldId="275"/>
        </pc:sldMkLst>
      </pc:sldChg>
      <pc:sldChg chg="modSp new del mod">
        <pc:chgData name="Domingo Salerno" userId="90ad919d71edbb39" providerId="LiveId" clId="{ABC055B2-2344-4B51-82CB-C5348B648B02}" dt="2023-12-31T01:00:45.415" v="4896" actId="47"/>
        <pc:sldMkLst>
          <pc:docMk/>
          <pc:sldMk cId="4220256352" sldId="275"/>
        </pc:sldMkLst>
        <pc:spChg chg="mod">
          <ac:chgData name="Domingo Salerno" userId="90ad919d71edbb39" providerId="LiveId" clId="{ABC055B2-2344-4B51-82CB-C5348B648B02}" dt="2023-12-31T00:48:47.640" v="4895" actId="20577"/>
          <ac:spMkLst>
            <pc:docMk/>
            <pc:sldMk cId="4220256352" sldId="275"/>
            <ac:spMk id="2" creationId="{96C0329C-1796-D0B6-71BB-7D70E33C7216}"/>
          </ac:spMkLst>
        </pc:spChg>
      </pc:sldChg>
      <pc:sldChg chg="add del">
        <pc:chgData name="Domingo Salerno" userId="90ad919d71edbb39" providerId="LiveId" clId="{ABC055B2-2344-4B51-82CB-C5348B648B02}" dt="2023-12-30T21:00:33.897" v="2" actId="47"/>
        <pc:sldMkLst>
          <pc:docMk/>
          <pc:sldMk cId="0" sldId="276"/>
        </pc:sldMkLst>
      </pc:sldChg>
      <pc:sldChg chg="add del">
        <pc:chgData name="Domingo Salerno" userId="90ad919d71edbb39" providerId="LiveId" clId="{ABC055B2-2344-4B51-82CB-C5348B648B02}" dt="2023-12-30T21:00:33.897" v="2" actId="47"/>
        <pc:sldMkLst>
          <pc:docMk/>
          <pc:sldMk cId="0" sldId="277"/>
        </pc:sldMkLst>
      </pc:sldChg>
      <pc:sldChg chg="add del">
        <pc:chgData name="Domingo Salerno" userId="90ad919d71edbb39" providerId="LiveId" clId="{ABC055B2-2344-4B51-82CB-C5348B648B02}" dt="2023-12-30T21:00:33.897" v="2" actId="47"/>
        <pc:sldMkLst>
          <pc:docMk/>
          <pc:sldMk cId="0" sldId="278"/>
        </pc:sldMkLst>
      </pc:sldChg>
      <pc:sldChg chg="add del">
        <pc:chgData name="Domingo Salerno" userId="90ad919d71edbb39" providerId="LiveId" clId="{ABC055B2-2344-4B51-82CB-C5348B648B02}" dt="2023-12-30T21:00:33.897" v="2" actId="47"/>
        <pc:sldMkLst>
          <pc:docMk/>
          <pc:sldMk cId="0" sldId="279"/>
        </pc:sldMkLst>
      </pc:sldChg>
      <pc:sldChg chg="add del">
        <pc:chgData name="Domingo Salerno" userId="90ad919d71edbb39" providerId="LiveId" clId="{ABC055B2-2344-4B51-82CB-C5348B648B02}" dt="2023-12-30T21:00:33.897" v="2" actId="47"/>
        <pc:sldMkLst>
          <pc:docMk/>
          <pc:sldMk cId="0" sldId="280"/>
        </pc:sldMkLst>
      </pc:sldChg>
      <pc:sldChg chg="add del">
        <pc:chgData name="Domingo Salerno" userId="90ad919d71edbb39" providerId="LiveId" clId="{ABC055B2-2344-4B51-82CB-C5348B648B02}" dt="2023-12-30T21:00:33.897" v="2" actId="47"/>
        <pc:sldMkLst>
          <pc:docMk/>
          <pc:sldMk cId="0" sldId="281"/>
        </pc:sldMkLst>
      </pc:sldChg>
      <pc:sldChg chg="add del">
        <pc:chgData name="Domingo Salerno" userId="90ad919d71edbb39" providerId="LiveId" clId="{ABC055B2-2344-4B51-82CB-C5348B648B02}" dt="2023-12-30T21:00:33.897" v="2" actId="47"/>
        <pc:sldMkLst>
          <pc:docMk/>
          <pc:sldMk cId="0" sldId="282"/>
        </pc:sldMkLst>
      </pc:sldChg>
      <pc:sldChg chg="add del">
        <pc:chgData name="Domingo Salerno" userId="90ad919d71edbb39" providerId="LiveId" clId="{ABC055B2-2344-4B51-82CB-C5348B648B02}" dt="2023-12-30T21:00:33.897" v="2" actId="47"/>
        <pc:sldMkLst>
          <pc:docMk/>
          <pc:sldMk cId="0" sldId="283"/>
        </pc:sldMkLst>
      </pc:sldChg>
      <pc:sldChg chg="add del">
        <pc:chgData name="Domingo Salerno" userId="90ad919d71edbb39" providerId="LiveId" clId="{ABC055B2-2344-4B51-82CB-C5348B648B02}" dt="2023-12-30T21:00:33.897" v="2" actId="47"/>
        <pc:sldMkLst>
          <pc:docMk/>
          <pc:sldMk cId="0" sldId="284"/>
        </pc:sldMkLst>
      </pc:sldChg>
      <pc:sldChg chg="add del">
        <pc:chgData name="Domingo Salerno" userId="90ad919d71edbb39" providerId="LiveId" clId="{ABC055B2-2344-4B51-82CB-C5348B648B02}" dt="2023-12-30T21:00:33.897" v="2" actId="47"/>
        <pc:sldMkLst>
          <pc:docMk/>
          <pc:sldMk cId="0" sldId="285"/>
        </pc:sldMkLst>
      </pc:sldChg>
      <pc:sldChg chg="add del">
        <pc:chgData name="Domingo Salerno" userId="90ad919d71edbb39" providerId="LiveId" clId="{ABC055B2-2344-4B51-82CB-C5348B648B02}" dt="2023-12-30T21:00:33.897" v="2" actId="47"/>
        <pc:sldMkLst>
          <pc:docMk/>
          <pc:sldMk cId="0" sldId="286"/>
        </pc:sldMkLst>
      </pc:sldChg>
      <pc:sldChg chg="add del">
        <pc:chgData name="Domingo Salerno" userId="90ad919d71edbb39" providerId="LiveId" clId="{ABC055B2-2344-4B51-82CB-C5348B648B02}" dt="2023-12-30T21:00:33.897" v="2" actId="47"/>
        <pc:sldMkLst>
          <pc:docMk/>
          <pc:sldMk cId="0" sldId="287"/>
        </pc:sldMkLst>
      </pc:sldChg>
      <pc:sldChg chg="add del">
        <pc:chgData name="Domingo Salerno" userId="90ad919d71edbb39" providerId="LiveId" clId="{ABC055B2-2344-4B51-82CB-C5348B648B02}" dt="2023-12-30T21:00:33.897" v="2" actId="47"/>
        <pc:sldMkLst>
          <pc:docMk/>
          <pc:sldMk cId="0" sldId="288"/>
        </pc:sldMkLst>
      </pc:sldChg>
      <pc:sldChg chg="add del">
        <pc:chgData name="Domingo Salerno" userId="90ad919d71edbb39" providerId="LiveId" clId="{ABC055B2-2344-4B51-82CB-C5348B648B02}" dt="2023-12-30T21:00:33.897" v="2" actId="47"/>
        <pc:sldMkLst>
          <pc:docMk/>
          <pc:sldMk cId="0" sldId="289"/>
        </pc:sldMkLst>
      </pc:sldChg>
      <pc:sldChg chg="add del">
        <pc:chgData name="Domingo Salerno" userId="90ad919d71edbb39" providerId="LiveId" clId="{ABC055B2-2344-4B51-82CB-C5348B648B02}" dt="2023-12-30T21:00:33.897" v="2" actId="47"/>
        <pc:sldMkLst>
          <pc:docMk/>
          <pc:sldMk cId="0" sldId="290"/>
        </pc:sldMkLst>
      </pc:sldChg>
      <pc:sldChg chg="add del">
        <pc:chgData name="Domingo Salerno" userId="90ad919d71edbb39" providerId="LiveId" clId="{ABC055B2-2344-4B51-82CB-C5348B648B02}" dt="2023-12-30T21:00:33.897" v="2" actId="47"/>
        <pc:sldMkLst>
          <pc:docMk/>
          <pc:sldMk cId="0" sldId="291"/>
        </pc:sldMkLst>
      </pc:sldChg>
      <pc:sldChg chg="add del">
        <pc:chgData name="Domingo Salerno" userId="90ad919d71edbb39" providerId="LiveId" clId="{ABC055B2-2344-4B51-82CB-C5348B648B02}" dt="2023-12-30T21:00:33.897" v="2" actId="47"/>
        <pc:sldMkLst>
          <pc:docMk/>
          <pc:sldMk cId="0" sldId="292"/>
        </pc:sldMkLst>
      </pc:sldChg>
      <pc:sldChg chg="add del">
        <pc:chgData name="Domingo Salerno" userId="90ad919d71edbb39" providerId="LiveId" clId="{ABC055B2-2344-4B51-82CB-C5348B648B02}" dt="2023-12-30T21:00:33.897" v="2" actId="47"/>
        <pc:sldMkLst>
          <pc:docMk/>
          <pc:sldMk cId="0" sldId="293"/>
        </pc:sldMkLst>
      </pc:sldChg>
      <pc:sldChg chg="add del">
        <pc:chgData name="Domingo Salerno" userId="90ad919d71edbb39" providerId="LiveId" clId="{ABC055B2-2344-4B51-82CB-C5348B648B02}" dt="2023-12-30T21:00:33.897" v="2" actId="47"/>
        <pc:sldMkLst>
          <pc:docMk/>
          <pc:sldMk cId="0" sldId="294"/>
        </pc:sldMkLst>
      </pc:sldChg>
      <pc:sldChg chg="add del">
        <pc:chgData name="Domingo Salerno" userId="90ad919d71edbb39" providerId="LiveId" clId="{ABC055B2-2344-4B51-82CB-C5348B648B02}" dt="2023-12-30T21:00:33.897" v="2" actId="47"/>
        <pc:sldMkLst>
          <pc:docMk/>
          <pc:sldMk cId="0" sldId="295"/>
        </pc:sldMkLst>
      </pc:sldChg>
      <pc:sldChg chg="add del">
        <pc:chgData name="Domingo Salerno" userId="90ad919d71edbb39" providerId="LiveId" clId="{ABC055B2-2344-4B51-82CB-C5348B648B02}" dt="2023-12-30T21:00:33.897" v="2" actId="47"/>
        <pc:sldMkLst>
          <pc:docMk/>
          <pc:sldMk cId="0" sldId="296"/>
        </pc:sldMkLst>
      </pc:sldChg>
      <pc:sldChg chg="add del">
        <pc:chgData name="Domingo Salerno" userId="90ad919d71edbb39" providerId="LiveId" clId="{ABC055B2-2344-4B51-82CB-C5348B648B02}" dt="2023-12-30T21:00:33.897" v="2" actId="47"/>
        <pc:sldMkLst>
          <pc:docMk/>
          <pc:sldMk cId="0" sldId="297"/>
        </pc:sldMkLst>
      </pc:sldChg>
      <pc:sldChg chg="add del">
        <pc:chgData name="Domingo Salerno" userId="90ad919d71edbb39" providerId="LiveId" clId="{ABC055B2-2344-4B51-82CB-C5348B648B02}" dt="2023-12-30T21:00:33.897" v="2" actId="47"/>
        <pc:sldMkLst>
          <pc:docMk/>
          <pc:sldMk cId="0" sldId="298"/>
        </pc:sldMkLst>
      </pc:sldChg>
      <pc:sldChg chg="add del">
        <pc:chgData name="Domingo Salerno" userId="90ad919d71edbb39" providerId="LiveId" clId="{ABC055B2-2344-4B51-82CB-C5348B648B02}" dt="2023-12-30T21:00:33.897" v="2" actId="47"/>
        <pc:sldMkLst>
          <pc:docMk/>
          <pc:sldMk cId="0" sldId="299"/>
        </pc:sldMkLst>
      </pc:sldChg>
      <pc:sldChg chg="add del">
        <pc:chgData name="Domingo Salerno" userId="90ad919d71edbb39" providerId="LiveId" clId="{ABC055B2-2344-4B51-82CB-C5348B648B02}" dt="2023-12-30T21:00:33.897" v="2" actId="47"/>
        <pc:sldMkLst>
          <pc:docMk/>
          <pc:sldMk cId="0" sldId="300"/>
        </pc:sldMkLst>
      </pc:sldChg>
      <pc:sldChg chg="add del">
        <pc:chgData name="Domingo Salerno" userId="90ad919d71edbb39" providerId="LiveId" clId="{ABC055B2-2344-4B51-82CB-C5348B648B02}" dt="2023-12-30T21:00:33.897" v="2" actId="47"/>
        <pc:sldMkLst>
          <pc:docMk/>
          <pc:sldMk cId="0" sldId="301"/>
        </pc:sldMkLst>
      </pc:sldChg>
      <pc:sldChg chg="add del">
        <pc:chgData name="Domingo Salerno" userId="90ad919d71edbb39" providerId="LiveId" clId="{ABC055B2-2344-4B51-82CB-C5348B648B02}" dt="2023-12-30T21:00:33.897" v="2" actId="47"/>
        <pc:sldMkLst>
          <pc:docMk/>
          <pc:sldMk cId="0" sldId="302"/>
        </pc:sldMkLst>
      </pc:sldChg>
      <pc:sldChg chg="add del">
        <pc:chgData name="Domingo Salerno" userId="90ad919d71edbb39" providerId="LiveId" clId="{ABC055B2-2344-4B51-82CB-C5348B648B02}" dt="2023-12-30T21:00:33.897" v="2" actId="47"/>
        <pc:sldMkLst>
          <pc:docMk/>
          <pc:sldMk cId="0" sldId="303"/>
        </pc:sldMkLst>
      </pc:sldChg>
      <pc:sldChg chg="add del">
        <pc:chgData name="Domingo Salerno" userId="90ad919d71edbb39" providerId="LiveId" clId="{ABC055B2-2344-4B51-82CB-C5348B648B02}" dt="2023-12-30T21:00:33.897" v="2" actId="47"/>
        <pc:sldMkLst>
          <pc:docMk/>
          <pc:sldMk cId="0" sldId="304"/>
        </pc:sldMkLst>
      </pc:sldChg>
      <pc:sldChg chg="add del">
        <pc:chgData name="Domingo Salerno" userId="90ad919d71edbb39" providerId="LiveId" clId="{ABC055B2-2344-4B51-82CB-C5348B648B02}" dt="2023-12-30T21:00:33.897" v="2" actId="47"/>
        <pc:sldMkLst>
          <pc:docMk/>
          <pc:sldMk cId="0" sldId="305"/>
        </pc:sldMkLst>
      </pc:sldChg>
      <pc:sldChg chg="add del">
        <pc:chgData name="Domingo Salerno" userId="90ad919d71edbb39" providerId="LiveId" clId="{ABC055B2-2344-4B51-82CB-C5348B648B02}" dt="2023-12-30T21:00:33.897" v="2" actId="47"/>
        <pc:sldMkLst>
          <pc:docMk/>
          <pc:sldMk cId="0" sldId="306"/>
        </pc:sldMkLst>
      </pc:sldChg>
      <pc:sldChg chg="add del">
        <pc:chgData name="Domingo Salerno" userId="90ad919d71edbb39" providerId="LiveId" clId="{ABC055B2-2344-4B51-82CB-C5348B648B02}" dt="2023-12-30T21:00:33.897" v="2" actId="47"/>
        <pc:sldMkLst>
          <pc:docMk/>
          <pc:sldMk cId="0" sldId="307"/>
        </pc:sldMkLst>
      </pc:sldChg>
      <pc:sldChg chg="add del">
        <pc:chgData name="Domingo Salerno" userId="90ad919d71edbb39" providerId="LiveId" clId="{ABC055B2-2344-4B51-82CB-C5348B648B02}" dt="2023-12-30T21:00:33.897" v="2" actId="47"/>
        <pc:sldMkLst>
          <pc:docMk/>
          <pc:sldMk cId="0" sldId="308"/>
        </pc:sldMkLst>
      </pc:sldChg>
      <pc:sldChg chg="add del">
        <pc:chgData name="Domingo Salerno" userId="90ad919d71edbb39" providerId="LiveId" clId="{ABC055B2-2344-4B51-82CB-C5348B648B02}" dt="2023-12-30T21:00:33.897" v="2" actId="47"/>
        <pc:sldMkLst>
          <pc:docMk/>
          <pc:sldMk cId="0" sldId="309"/>
        </pc:sldMkLst>
      </pc:sldChg>
      <pc:sldChg chg="add del">
        <pc:chgData name="Domingo Salerno" userId="90ad919d71edbb39" providerId="LiveId" clId="{ABC055B2-2344-4B51-82CB-C5348B648B02}" dt="2023-12-30T21:00:33.897" v="2" actId="47"/>
        <pc:sldMkLst>
          <pc:docMk/>
          <pc:sldMk cId="0" sldId="310"/>
        </pc:sldMkLst>
      </pc:sldChg>
      <pc:sldChg chg="add del">
        <pc:chgData name="Domingo Salerno" userId="90ad919d71edbb39" providerId="LiveId" clId="{ABC055B2-2344-4B51-82CB-C5348B648B02}" dt="2023-12-30T21:00:33.897" v="2" actId="47"/>
        <pc:sldMkLst>
          <pc:docMk/>
          <pc:sldMk cId="0" sldId="311"/>
        </pc:sldMkLst>
      </pc:sldChg>
      <pc:sldChg chg="add del">
        <pc:chgData name="Domingo Salerno" userId="90ad919d71edbb39" providerId="LiveId" clId="{ABC055B2-2344-4B51-82CB-C5348B648B02}" dt="2023-12-30T21:00:33.897" v="2" actId="47"/>
        <pc:sldMkLst>
          <pc:docMk/>
          <pc:sldMk cId="0" sldId="312"/>
        </pc:sldMkLst>
      </pc:sldChg>
      <pc:sldChg chg="add del">
        <pc:chgData name="Domingo Salerno" userId="90ad919d71edbb39" providerId="LiveId" clId="{ABC055B2-2344-4B51-82CB-C5348B648B02}" dt="2023-12-30T21:00:33.897" v="2" actId="47"/>
        <pc:sldMkLst>
          <pc:docMk/>
          <pc:sldMk cId="0" sldId="313"/>
        </pc:sldMkLst>
      </pc:sldChg>
      <pc:sldChg chg="add del">
        <pc:chgData name="Domingo Salerno" userId="90ad919d71edbb39" providerId="LiveId" clId="{ABC055B2-2344-4B51-82CB-C5348B648B02}" dt="2023-12-30T21:00:33.897" v="2" actId="47"/>
        <pc:sldMkLst>
          <pc:docMk/>
          <pc:sldMk cId="0" sldId="314"/>
        </pc:sldMkLst>
      </pc:sldChg>
      <pc:sldChg chg="add del">
        <pc:chgData name="Domingo Salerno" userId="90ad919d71edbb39" providerId="LiveId" clId="{ABC055B2-2344-4B51-82CB-C5348B648B02}" dt="2023-12-30T21:00:33.897" v="2" actId="47"/>
        <pc:sldMkLst>
          <pc:docMk/>
          <pc:sldMk cId="0" sldId="315"/>
        </pc:sldMkLst>
      </pc:sldChg>
      <pc:sldChg chg="add del">
        <pc:chgData name="Domingo Salerno" userId="90ad919d71edbb39" providerId="LiveId" clId="{ABC055B2-2344-4B51-82CB-C5348B648B02}" dt="2023-12-30T21:00:33.897" v="2" actId="47"/>
        <pc:sldMkLst>
          <pc:docMk/>
          <pc:sldMk cId="0" sldId="316"/>
        </pc:sldMkLst>
      </pc:sldChg>
      <pc:sldChg chg="add del">
        <pc:chgData name="Domingo Salerno" userId="90ad919d71edbb39" providerId="LiveId" clId="{ABC055B2-2344-4B51-82CB-C5348B648B02}" dt="2023-12-30T21:00:33.897" v="2" actId="47"/>
        <pc:sldMkLst>
          <pc:docMk/>
          <pc:sldMk cId="0" sldId="317"/>
        </pc:sldMkLst>
      </pc:sldChg>
      <pc:sldChg chg="add del">
        <pc:chgData name="Domingo Salerno" userId="90ad919d71edbb39" providerId="LiveId" clId="{ABC055B2-2344-4B51-82CB-C5348B648B02}" dt="2023-12-30T21:00:33.897" v="2" actId="47"/>
        <pc:sldMkLst>
          <pc:docMk/>
          <pc:sldMk cId="0" sldId="318"/>
        </pc:sldMkLst>
      </pc:sldChg>
      <pc:sldChg chg="add del">
        <pc:chgData name="Domingo Salerno" userId="90ad919d71edbb39" providerId="LiveId" clId="{ABC055B2-2344-4B51-82CB-C5348B648B02}" dt="2023-12-30T21:00:33.897" v="2" actId="47"/>
        <pc:sldMkLst>
          <pc:docMk/>
          <pc:sldMk cId="0" sldId="319"/>
        </pc:sldMkLst>
      </pc:sldChg>
      <pc:sldChg chg="add del">
        <pc:chgData name="Domingo Salerno" userId="90ad919d71edbb39" providerId="LiveId" clId="{ABC055B2-2344-4B51-82CB-C5348B648B02}" dt="2023-12-30T21:00:33.897" v="2" actId="47"/>
        <pc:sldMkLst>
          <pc:docMk/>
          <pc:sldMk cId="0" sldId="320"/>
        </pc:sldMkLst>
      </pc:sldChg>
      <pc:sldChg chg="add del">
        <pc:chgData name="Domingo Salerno" userId="90ad919d71edbb39" providerId="LiveId" clId="{ABC055B2-2344-4B51-82CB-C5348B648B02}" dt="2023-12-30T21:00:33.897" v="2" actId="47"/>
        <pc:sldMkLst>
          <pc:docMk/>
          <pc:sldMk cId="0" sldId="321"/>
        </pc:sldMkLst>
      </pc:sldChg>
      <pc:sldChg chg="add del">
        <pc:chgData name="Domingo Salerno" userId="90ad919d71edbb39" providerId="LiveId" clId="{ABC055B2-2344-4B51-82CB-C5348B648B02}" dt="2023-12-30T21:00:33.897" v="2" actId="47"/>
        <pc:sldMkLst>
          <pc:docMk/>
          <pc:sldMk cId="0" sldId="322"/>
        </pc:sldMkLst>
      </pc:sldChg>
      <pc:sldChg chg="add del">
        <pc:chgData name="Domingo Salerno" userId="90ad919d71edbb39" providerId="LiveId" clId="{ABC055B2-2344-4B51-82CB-C5348B648B02}" dt="2023-12-30T21:00:33.897" v="2" actId="47"/>
        <pc:sldMkLst>
          <pc:docMk/>
          <pc:sldMk cId="0" sldId="323"/>
        </pc:sldMkLst>
      </pc:sldChg>
      <pc:sldChg chg="add del">
        <pc:chgData name="Domingo Salerno" userId="90ad919d71edbb39" providerId="LiveId" clId="{ABC055B2-2344-4B51-82CB-C5348B648B02}" dt="2023-12-30T21:00:33.897" v="2" actId="47"/>
        <pc:sldMkLst>
          <pc:docMk/>
          <pc:sldMk cId="0" sldId="324"/>
        </pc:sldMkLst>
      </pc:sldChg>
      <pc:sldChg chg="add del">
        <pc:chgData name="Domingo Salerno" userId="90ad919d71edbb39" providerId="LiveId" clId="{ABC055B2-2344-4B51-82CB-C5348B648B02}" dt="2023-12-30T21:00:33.897" v="2" actId="47"/>
        <pc:sldMkLst>
          <pc:docMk/>
          <pc:sldMk cId="0" sldId="325"/>
        </pc:sldMkLst>
      </pc:sldChg>
      <pc:sldChg chg="add del">
        <pc:chgData name="Domingo Salerno" userId="90ad919d71edbb39" providerId="LiveId" clId="{ABC055B2-2344-4B51-82CB-C5348B648B02}" dt="2023-12-30T21:00:33.897" v="2" actId="47"/>
        <pc:sldMkLst>
          <pc:docMk/>
          <pc:sldMk cId="0" sldId="326"/>
        </pc:sldMkLst>
      </pc:sldChg>
      <pc:sldChg chg="add del">
        <pc:chgData name="Domingo Salerno" userId="90ad919d71edbb39" providerId="LiveId" clId="{ABC055B2-2344-4B51-82CB-C5348B648B02}" dt="2023-12-30T21:00:33.897" v="2" actId="47"/>
        <pc:sldMkLst>
          <pc:docMk/>
          <pc:sldMk cId="0" sldId="327"/>
        </pc:sldMkLst>
      </pc:sldChg>
      <pc:sldChg chg="add del">
        <pc:chgData name="Domingo Salerno" userId="90ad919d71edbb39" providerId="LiveId" clId="{ABC055B2-2344-4B51-82CB-C5348B648B02}" dt="2023-12-30T21:00:33.897" v="2" actId="47"/>
        <pc:sldMkLst>
          <pc:docMk/>
          <pc:sldMk cId="0" sldId="328"/>
        </pc:sldMkLst>
      </pc:sldChg>
      <pc:sldChg chg="add del">
        <pc:chgData name="Domingo Salerno" userId="90ad919d71edbb39" providerId="LiveId" clId="{ABC055B2-2344-4B51-82CB-C5348B648B02}" dt="2023-12-30T21:00:33.897" v="2" actId="47"/>
        <pc:sldMkLst>
          <pc:docMk/>
          <pc:sldMk cId="0" sldId="329"/>
        </pc:sldMkLst>
      </pc:sldChg>
      <pc:sldChg chg="add del">
        <pc:chgData name="Domingo Salerno" userId="90ad919d71edbb39" providerId="LiveId" clId="{ABC055B2-2344-4B51-82CB-C5348B648B02}" dt="2023-12-30T21:00:33.897" v="2" actId="47"/>
        <pc:sldMkLst>
          <pc:docMk/>
          <pc:sldMk cId="0" sldId="330"/>
        </pc:sldMkLst>
      </pc:sldChg>
      <pc:sldChg chg="add del">
        <pc:chgData name="Domingo Salerno" userId="90ad919d71edbb39" providerId="LiveId" clId="{ABC055B2-2344-4B51-82CB-C5348B648B02}" dt="2023-12-30T21:00:33.897" v="2" actId="47"/>
        <pc:sldMkLst>
          <pc:docMk/>
          <pc:sldMk cId="0" sldId="331"/>
        </pc:sldMkLst>
      </pc:sldChg>
      <pc:sldChg chg="add del">
        <pc:chgData name="Domingo Salerno" userId="90ad919d71edbb39" providerId="LiveId" clId="{ABC055B2-2344-4B51-82CB-C5348B648B02}" dt="2023-12-30T21:00:33.897" v="2" actId="47"/>
        <pc:sldMkLst>
          <pc:docMk/>
          <pc:sldMk cId="0" sldId="332"/>
        </pc:sldMkLst>
      </pc:sldChg>
      <pc:sldChg chg="add del">
        <pc:chgData name="Domingo Salerno" userId="90ad919d71edbb39" providerId="LiveId" clId="{ABC055B2-2344-4B51-82CB-C5348B648B02}" dt="2023-12-30T21:00:33.897" v="2" actId="47"/>
        <pc:sldMkLst>
          <pc:docMk/>
          <pc:sldMk cId="0" sldId="333"/>
        </pc:sldMkLst>
      </pc:sldChg>
      <pc:sldChg chg="add del">
        <pc:chgData name="Domingo Salerno" userId="90ad919d71edbb39" providerId="LiveId" clId="{ABC055B2-2344-4B51-82CB-C5348B648B02}" dt="2023-12-30T21:00:33.897" v="2" actId="47"/>
        <pc:sldMkLst>
          <pc:docMk/>
          <pc:sldMk cId="0" sldId="334"/>
        </pc:sldMkLst>
      </pc:sldChg>
      <pc:sldChg chg="add del">
        <pc:chgData name="Domingo Salerno" userId="90ad919d71edbb39" providerId="LiveId" clId="{ABC055B2-2344-4B51-82CB-C5348B648B02}" dt="2023-12-30T21:00:33.897" v="2" actId="47"/>
        <pc:sldMkLst>
          <pc:docMk/>
          <pc:sldMk cId="0" sldId="335"/>
        </pc:sldMkLst>
      </pc:sldChg>
      <pc:sldChg chg="add del">
        <pc:chgData name="Domingo Salerno" userId="90ad919d71edbb39" providerId="LiveId" clId="{ABC055B2-2344-4B51-82CB-C5348B648B02}" dt="2023-12-30T21:00:33.897" v="2" actId="47"/>
        <pc:sldMkLst>
          <pc:docMk/>
          <pc:sldMk cId="0" sldId="336"/>
        </pc:sldMkLst>
      </pc:sldChg>
      <pc:sldChg chg="add del">
        <pc:chgData name="Domingo Salerno" userId="90ad919d71edbb39" providerId="LiveId" clId="{ABC055B2-2344-4B51-82CB-C5348B648B02}" dt="2023-12-30T21:00:33.897" v="2" actId="47"/>
        <pc:sldMkLst>
          <pc:docMk/>
          <pc:sldMk cId="0" sldId="337"/>
        </pc:sldMkLst>
      </pc:sldChg>
      <pc:sldChg chg="add del">
        <pc:chgData name="Domingo Salerno" userId="90ad919d71edbb39" providerId="LiveId" clId="{ABC055B2-2344-4B51-82CB-C5348B648B02}" dt="2023-12-30T21:00:33.897" v="2" actId="47"/>
        <pc:sldMkLst>
          <pc:docMk/>
          <pc:sldMk cId="0" sldId="338"/>
        </pc:sldMkLst>
      </pc:sldChg>
      <pc:sldChg chg="add del">
        <pc:chgData name="Domingo Salerno" userId="90ad919d71edbb39" providerId="LiveId" clId="{ABC055B2-2344-4B51-82CB-C5348B648B02}" dt="2023-12-30T21:00:33.897" v="2" actId="47"/>
        <pc:sldMkLst>
          <pc:docMk/>
          <pc:sldMk cId="0" sldId="339"/>
        </pc:sldMkLst>
      </pc:sldChg>
      <pc:sldChg chg="add del">
        <pc:chgData name="Domingo Salerno" userId="90ad919d71edbb39" providerId="LiveId" clId="{ABC055B2-2344-4B51-82CB-C5348B648B02}" dt="2023-12-30T21:00:33.897" v="2" actId="47"/>
        <pc:sldMkLst>
          <pc:docMk/>
          <pc:sldMk cId="0" sldId="340"/>
        </pc:sldMkLst>
      </pc:sldChg>
      <pc:sldChg chg="add del">
        <pc:chgData name="Domingo Salerno" userId="90ad919d71edbb39" providerId="LiveId" clId="{ABC055B2-2344-4B51-82CB-C5348B648B02}" dt="2023-12-30T21:00:33.897" v="2" actId="47"/>
        <pc:sldMkLst>
          <pc:docMk/>
          <pc:sldMk cId="0" sldId="341"/>
        </pc:sldMkLst>
      </pc:sldChg>
      <pc:sldChg chg="add del">
        <pc:chgData name="Domingo Salerno" userId="90ad919d71edbb39" providerId="LiveId" clId="{ABC055B2-2344-4B51-82CB-C5348B648B02}" dt="2023-12-30T21:00:33.897" v="2" actId="47"/>
        <pc:sldMkLst>
          <pc:docMk/>
          <pc:sldMk cId="0" sldId="342"/>
        </pc:sldMkLst>
      </pc:sldChg>
      <pc:sldChg chg="add del">
        <pc:chgData name="Domingo Salerno" userId="90ad919d71edbb39" providerId="LiveId" clId="{ABC055B2-2344-4B51-82CB-C5348B648B02}" dt="2023-12-30T21:00:33.897" v="2" actId="47"/>
        <pc:sldMkLst>
          <pc:docMk/>
          <pc:sldMk cId="0" sldId="343"/>
        </pc:sldMkLst>
      </pc:sldChg>
      <pc:sldChg chg="add del">
        <pc:chgData name="Domingo Salerno" userId="90ad919d71edbb39" providerId="LiveId" clId="{ABC055B2-2344-4B51-82CB-C5348B648B02}" dt="2023-12-30T21:00:33.897" v="2" actId="47"/>
        <pc:sldMkLst>
          <pc:docMk/>
          <pc:sldMk cId="0" sldId="344"/>
        </pc:sldMkLst>
      </pc:sldChg>
      <pc:sldChg chg="add del">
        <pc:chgData name="Domingo Salerno" userId="90ad919d71edbb39" providerId="LiveId" clId="{ABC055B2-2344-4B51-82CB-C5348B648B02}" dt="2023-12-30T21:00:33.897" v="2" actId="47"/>
        <pc:sldMkLst>
          <pc:docMk/>
          <pc:sldMk cId="0" sldId="345"/>
        </pc:sldMkLst>
      </pc:sldChg>
      <pc:sldChg chg="add del">
        <pc:chgData name="Domingo Salerno" userId="90ad919d71edbb39" providerId="LiveId" clId="{ABC055B2-2344-4B51-82CB-C5348B648B02}" dt="2023-12-30T21:00:33.897" v="2" actId="47"/>
        <pc:sldMkLst>
          <pc:docMk/>
          <pc:sldMk cId="0" sldId="346"/>
        </pc:sldMkLst>
      </pc:sldChg>
      <pc:sldMasterChg chg="add del addSldLayout delSldLayout">
        <pc:chgData name="Domingo Salerno" userId="90ad919d71edbb39" providerId="LiveId" clId="{ABC055B2-2344-4B51-82CB-C5348B648B02}" dt="2023-12-30T21:00:33.897" v="2" actId="47"/>
        <pc:sldMasterMkLst>
          <pc:docMk/>
          <pc:sldMasterMk cId="0" sldId="2147483703"/>
        </pc:sldMasterMkLst>
        <pc:sldLayoutChg chg="add del">
          <pc:chgData name="Domingo Salerno" userId="90ad919d71edbb39" providerId="LiveId" clId="{ABC055B2-2344-4B51-82CB-C5348B648B02}" dt="2023-12-30T21:00:33.897" v="2" actId="47"/>
          <pc:sldLayoutMkLst>
            <pc:docMk/>
            <pc:sldMasterMk cId="0" sldId="2147483703"/>
            <pc:sldLayoutMk cId="0" sldId="2147483648"/>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49"/>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50"/>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51"/>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52"/>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53"/>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54"/>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55"/>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56"/>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57"/>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58"/>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59"/>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60"/>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61"/>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62"/>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63"/>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64"/>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65"/>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66"/>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67"/>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68"/>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69"/>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70"/>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71"/>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72"/>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73"/>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74"/>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75"/>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76"/>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77"/>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78"/>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79"/>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80"/>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81"/>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82"/>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83"/>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84"/>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85"/>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86"/>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87"/>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88"/>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89"/>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90"/>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91"/>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92"/>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93"/>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94"/>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95"/>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96"/>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97"/>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98"/>
          </pc:sldLayoutMkLst>
        </pc:sldLayoutChg>
        <pc:sldLayoutChg chg="add del">
          <pc:chgData name="Domingo Salerno" userId="90ad919d71edbb39" providerId="LiveId" clId="{ABC055B2-2344-4B51-82CB-C5348B648B02}" dt="2023-12-30T21:00:33.897" v="2" actId="47"/>
          <pc:sldLayoutMkLst>
            <pc:docMk/>
            <pc:sldMasterMk cId="0" sldId="2147483703"/>
            <pc:sldLayoutMk cId="0" sldId="2147483699"/>
          </pc:sldLayoutMkLst>
        </pc:sldLayoutChg>
      </pc:sldMasterChg>
      <pc:sldMasterChg chg="add del addSldLayout delSldLayout">
        <pc:chgData name="Domingo Salerno" userId="90ad919d71edbb39" providerId="LiveId" clId="{ABC055B2-2344-4B51-82CB-C5348B648B02}" dt="2023-12-30T21:00:33.897" v="2" actId="47"/>
        <pc:sldMasterMkLst>
          <pc:docMk/>
          <pc:sldMasterMk cId="0" sldId="2147483704"/>
        </pc:sldMasterMkLst>
        <pc:sldLayoutChg chg="add del">
          <pc:chgData name="Domingo Salerno" userId="90ad919d71edbb39" providerId="LiveId" clId="{ABC055B2-2344-4B51-82CB-C5348B648B02}" dt="2023-12-30T21:00:33.897" v="2" actId="47"/>
          <pc:sldLayoutMkLst>
            <pc:docMk/>
            <pc:sldMasterMk cId="0" sldId="2147483704"/>
            <pc:sldLayoutMk cId="0" sldId="2147483700"/>
          </pc:sldLayoutMkLst>
        </pc:sldLayoutChg>
        <pc:sldLayoutChg chg="add del">
          <pc:chgData name="Domingo Salerno" userId="90ad919d71edbb39" providerId="LiveId" clId="{ABC055B2-2344-4B51-82CB-C5348B648B02}" dt="2023-12-30T21:00:33.897" v="2" actId="47"/>
          <pc:sldLayoutMkLst>
            <pc:docMk/>
            <pc:sldMasterMk cId="0" sldId="2147483704"/>
            <pc:sldLayoutMk cId="0" sldId="2147483701"/>
          </pc:sldLayoutMkLst>
        </pc:sldLayoutChg>
      </pc:sldMasterChg>
      <pc:sldMasterChg chg="addSldLayout delSldLayout">
        <pc:chgData name="Domingo Salerno" userId="90ad919d71edbb39" providerId="LiveId" clId="{ABC055B2-2344-4B51-82CB-C5348B648B02}" dt="2023-12-30T21:00:34.783" v="3" actId="680"/>
        <pc:sldMasterMkLst>
          <pc:docMk/>
          <pc:sldMasterMk cId="0" sldId="2147483705"/>
        </pc:sldMasterMkLst>
        <pc:sldLayoutChg chg="add del">
          <pc:chgData name="Domingo Salerno" userId="90ad919d71edbb39" providerId="LiveId" clId="{ABC055B2-2344-4B51-82CB-C5348B648B02}" dt="2023-12-30T21:00:33.897" v="2" actId="47"/>
          <pc:sldLayoutMkLst>
            <pc:docMk/>
            <pc:sldMasterMk cId="0" sldId="2147483705"/>
            <pc:sldLayoutMk cId="0" sldId="2147483702"/>
          </pc:sldLayoutMkLst>
        </pc:sldLayoutChg>
        <pc:sldLayoutChg chg="add">
          <pc:chgData name="Domingo Salerno" userId="90ad919d71edbb39" providerId="LiveId" clId="{ABC055B2-2344-4B51-82CB-C5348B648B02}" dt="2023-12-30T21:00:34.783" v="3" actId="680"/>
          <pc:sldLayoutMkLst>
            <pc:docMk/>
            <pc:sldMasterMk cId="0" sldId="2147483705"/>
            <pc:sldLayoutMk cId="1171103134" sldId="2147483706"/>
          </pc:sldLayoutMkLst>
        </pc:sldLayoutChg>
      </pc:sldMasterChg>
      <pc:sldMasterChg chg="add del addSldLayout delSldLayout">
        <pc:chgData name="Domingo Salerno" userId="90ad919d71edbb39" providerId="LiveId" clId="{ABC055B2-2344-4B51-82CB-C5348B648B02}" dt="2023-12-30T21:04:38.312" v="183" actId="26606"/>
        <pc:sldMasterMkLst>
          <pc:docMk/>
          <pc:sldMasterMk cId="444747380" sldId="2147483707"/>
        </pc:sldMasterMkLst>
        <pc:sldLayoutChg chg="add del">
          <pc:chgData name="Domingo Salerno" userId="90ad919d71edbb39" providerId="LiveId" clId="{ABC055B2-2344-4B51-82CB-C5348B648B02}" dt="2023-12-30T21:04:38.312" v="183" actId="26606"/>
          <pc:sldLayoutMkLst>
            <pc:docMk/>
            <pc:sldMasterMk cId="444747380" sldId="2147483707"/>
            <pc:sldLayoutMk cId="3773914172" sldId="2147483708"/>
          </pc:sldLayoutMkLst>
        </pc:sldLayoutChg>
        <pc:sldLayoutChg chg="add del">
          <pc:chgData name="Domingo Salerno" userId="90ad919d71edbb39" providerId="LiveId" clId="{ABC055B2-2344-4B51-82CB-C5348B648B02}" dt="2023-12-30T21:04:38.312" v="183" actId="26606"/>
          <pc:sldLayoutMkLst>
            <pc:docMk/>
            <pc:sldMasterMk cId="444747380" sldId="2147483707"/>
            <pc:sldLayoutMk cId="2481211397" sldId="2147483709"/>
          </pc:sldLayoutMkLst>
        </pc:sldLayoutChg>
        <pc:sldLayoutChg chg="add del">
          <pc:chgData name="Domingo Salerno" userId="90ad919d71edbb39" providerId="LiveId" clId="{ABC055B2-2344-4B51-82CB-C5348B648B02}" dt="2023-12-30T21:04:38.312" v="183" actId="26606"/>
          <pc:sldLayoutMkLst>
            <pc:docMk/>
            <pc:sldMasterMk cId="444747380" sldId="2147483707"/>
            <pc:sldLayoutMk cId="429707864" sldId="2147483710"/>
          </pc:sldLayoutMkLst>
        </pc:sldLayoutChg>
        <pc:sldLayoutChg chg="add del">
          <pc:chgData name="Domingo Salerno" userId="90ad919d71edbb39" providerId="LiveId" clId="{ABC055B2-2344-4B51-82CB-C5348B648B02}" dt="2023-12-30T21:04:38.312" v="183" actId="26606"/>
          <pc:sldLayoutMkLst>
            <pc:docMk/>
            <pc:sldMasterMk cId="444747380" sldId="2147483707"/>
            <pc:sldLayoutMk cId="909223226" sldId="2147483711"/>
          </pc:sldLayoutMkLst>
        </pc:sldLayoutChg>
        <pc:sldLayoutChg chg="add del">
          <pc:chgData name="Domingo Salerno" userId="90ad919d71edbb39" providerId="LiveId" clId="{ABC055B2-2344-4B51-82CB-C5348B648B02}" dt="2023-12-30T21:04:38.312" v="183" actId="26606"/>
          <pc:sldLayoutMkLst>
            <pc:docMk/>
            <pc:sldMasterMk cId="444747380" sldId="2147483707"/>
            <pc:sldLayoutMk cId="475759441" sldId="2147483712"/>
          </pc:sldLayoutMkLst>
        </pc:sldLayoutChg>
        <pc:sldLayoutChg chg="add del">
          <pc:chgData name="Domingo Salerno" userId="90ad919d71edbb39" providerId="LiveId" clId="{ABC055B2-2344-4B51-82CB-C5348B648B02}" dt="2023-12-30T21:04:38.312" v="183" actId="26606"/>
          <pc:sldLayoutMkLst>
            <pc:docMk/>
            <pc:sldMasterMk cId="444747380" sldId="2147483707"/>
            <pc:sldLayoutMk cId="1730976819" sldId="2147483713"/>
          </pc:sldLayoutMkLst>
        </pc:sldLayoutChg>
        <pc:sldLayoutChg chg="add del">
          <pc:chgData name="Domingo Salerno" userId="90ad919d71edbb39" providerId="LiveId" clId="{ABC055B2-2344-4B51-82CB-C5348B648B02}" dt="2023-12-30T21:04:38.312" v="183" actId="26606"/>
          <pc:sldLayoutMkLst>
            <pc:docMk/>
            <pc:sldMasterMk cId="444747380" sldId="2147483707"/>
            <pc:sldLayoutMk cId="511557515" sldId="2147483714"/>
          </pc:sldLayoutMkLst>
        </pc:sldLayoutChg>
        <pc:sldLayoutChg chg="add del">
          <pc:chgData name="Domingo Salerno" userId="90ad919d71edbb39" providerId="LiveId" clId="{ABC055B2-2344-4B51-82CB-C5348B648B02}" dt="2023-12-30T21:04:38.312" v="183" actId="26606"/>
          <pc:sldLayoutMkLst>
            <pc:docMk/>
            <pc:sldMasterMk cId="444747380" sldId="2147483707"/>
            <pc:sldLayoutMk cId="3170778127" sldId="2147483715"/>
          </pc:sldLayoutMkLst>
        </pc:sldLayoutChg>
        <pc:sldLayoutChg chg="add del">
          <pc:chgData name="Domingo Salerno" userId="90ad919d71edbb39" providerId="LiveId" clId="{ABC055B2-2344-4B51-82CB-C5348B648B02}" dt="2023-12-30T21:04:38.312" v="183" actId="26606"/>
          <pc:sldLayoutMkLst>
            <pc:docMk/>
            <pc:sldMasterMk cId="444747380" sldId="2147483707"/>
            <pc:sldLayoutMk cId="2583931496" sldId="2147483716"/>
          </pc:sldLayoutMkLst>
        </pc:sldLayoutChg>
        <pc:sldLayoutChg chg="add del">
          <pc:chgData name="Domingo Salerno" userId="90ad919d71edbb39" providerId="LiveId" clId="{ABC055B2-2344-4B51-82CB-C5348B648B02}" dt="2023-12-30T21:04:38.312" v="183" actId="26606"/>
          <pc:sldLayoutMkLst>
            <pc:docMk/>
            <pc:sldMasterMk cId="444747380" sldId="2147483707"/>
            <pc:sldLayoutMk cId="2625220246" sldId="2147483717"/>
          </pc:sldLayoutMkLst>
        </pc:sldLayoutChg>
        <pc:sldLayoutChg chg="add del">
          <pc:chgData name="Domingo Salerno" userId="90ad919d71edbb39" providerId="LiveId" clId="{ABC055B2-2344-4B51-82CB-C5348B648B02}" dt="2023-12-30T21:04:38.312" v="183" actId="26606"/>
          <pc:sldLayoutMkLst>
            <pc:docMk/>
            <pc:sldMasterMk cId="444747380" sldId="2147483707"/>
            <pc:sldLayoutMk cId="2973122615" sldId="2147483718"/>
          </pc:sldLayoutMkLst>
        </pc:sldLayoutChg>
      </pc:sldMasterChg>
      <pc:sldMasterChg chg="add del addSldLayout delSldLayout">
        <pc:chgData name="Domingo Salerno" userId="90ad919d71edbb39" providerId="LiveId" clId="{ABC055B2-2344-4B51-82CB-C5348B648B02}" dt="2023-12-30T21:03:57.319" v="171" actId="26606"/>
        <pc:sldMasterMkLst>
          <pc:docMk/>
          <pc:sldMasterMk cId="3247800828" sldId="2147483758"/>
        </pc:sldMasterMkLst>
        <pc:sldLayoutChg chg="add del">
          <pc:chgData name="Domingo Salerno" userId="90ad919d71edbb39" providerId="LiveId" clId="{ABC055B2-2344-4B51-82CB-C5348B648B02}" dt="2023-12-30T21:03:57.319" v="171" actId="26606"/>
          <pc:sldLayoutMkLst>
            <pc:docMk/>
            <pc:sldMasterMk cId="3247800828" sldId="2147483758"/>
            <pc:sldLayoutMk cId="3594263017" sldId="2147483747"/>
          </pc:sldLayoutMkLst>
        </pc:sldLayoutChg>
        <pc:sldLayoutChg chg="add del">
          <pc:chgData name="Domingo Salerno" userId="90ad919d71edbb39" providerId="LiveId" clId="{ABC055B2-2344-4B51-82CB-C5348B648B02}" dt="2023-12-30T21:03:57.319" v="171" actId="26606"/>
          <pc:sldLayoutMkLst>
            <pc:docMk/>
            <pc:sldMasterMk cId="3247800828" sldId="2147483758"/>
            <pc:sldLayoutMk cId="2406200555" sldId="2147483748"/>
          </pc:sldLayoutMkLst>
        </pc:sldLayoutChg>
        <pc:sldLayoutChg chg="add del">
          <pc:chgData name="Domingo Salerno" userId="90ad919d71edbb39" providerId="LiveId" clId="{ABC055B2-2344-4B51-82CB-C5348B648B02}" dt="2023-12-30T21:03:57.319" v="171" actId="26606"/>
          <pc:sldLayoutMkLst>
            <pc:docMk/>
            <pc:sldMasterMk cId="3247800828" sldId="2147483758"/>
            <pc:sldLayoutMk cId="1287441394" sldId="2147483749"/>
          </pc:sldLayoutMkLst>
        </pc:sldLayoutChg>
        <pc:sldLayoutChg chg="add del">
          <pc:chgData name="Domingo Salerno" userId="90ad919d71edbb39" providerId="LiveId" clId="{ABC055B2-2344-4B51-82CB-C5348B648B02}" dt="2023-12-30T21:03:57.319" v="171" actId="26606"/>
          <pc:sldLayoutMkLst>
            <pc:docMk/>
            <pc:sldMasterMk cId="3247800828" sldId="2147483758"/>
            <pc:sldLayoutMk cId="1253355860" sldId="2147483750"/>
          </pc:sldLayoutMkLst>
        </pc:sldLayoutChg>
        <pc:sldLayoutChg chg="add del">
          <pc:chgData name="Domingo Salerno" userId="90ad919d71edbb39" providerId="LiveId" clId="{ABC055B2-2344-4B51-82CB-C5348B648B02}" dt="2023-12-30T21:03:57.319" v="171" actId="26606"/>
          <pc:sldLayoutMkLst>
            <pc:docMk/>
            <pc:sldMasterMk cId="3247800828" sldId="2147483758"/>
            <pc:sldLayoutMk cId="53880724" sldId="2147483751"/>
          </pc:sldLayoutMkLst>
        </pc:sldLayoutChg>
        <pc:sldLayoutChg chg="add del">
          <pc:chgData name="Domingo Salerno" userId="90ad919d71edbb39" providerId="LiveId" clId="{ABC055B2-2344-4B51-82CB-C5348B648B02}" dt="2023-12-30T21:03:57.319" v="171" actId="26606"/>
          <pc:sldLayoutMkLst>
            <pc:docMk/>
            <pc:sldMasterMk cId="3247800828" sldId="2147483758"/>
            <pc:sldLayoutMk cId="1869791399" sldId="2147483752"/>
          </pc:sldLayoutMkLst>
        </pc:sldLayoutChg>
        <pc:sldLayoutChg chg="add del">
          <pc:chgData name="Domingo Salerno" userId="90ad919d71edbb39" providerId="LiveId" clId="{ABC055B2-2344-4B51-82CB-C5348B648B02}" dt="2023-12-30T21:03:57.319" v="171" actId="26606"/>
          <pc:sldLayoutMkLst>
            <pc:docMk/>
            <pc:sldMasterMk cId="3247800828" sldId="2147483758"/>
            <pc:sldLayoutMk cId="2084243308" sldId="2147483753"/>
          </pc:sldLayoutMkLst>
        </pc:sldLayoutChg>
        <pc:sldLayoutChg chg="add del">
          <pc:chgData name="Domingo Salerno" userId="90ad919d71edbb39" providerId="LiveId" clId="{ABC055B2-2344-4B51-82CB-C5348B648B02}" dt="2023-12-30T21:03:57.319" v="171" actId="26606"/>
          <pc:sldLayoutMkLst>
            <pc:docMk/>
            <pc:sldMasterMk cId="3247800828" sldId="2147483758"/>
            <pc:sldLayoutMk cId="2935762721" sldId="2147483754"/>
          </pc:sldLayoutMkLst>
        </pc:sldLayoutChg>
        <pc:sldLayoutChg chg="add del">
          <pc:chgData name="Domingo Salerno" userId="90ad919d71edbb39" providerId="LiveId" clId="{ABC055B2-2344-4B51-82CB-C5348B648B02}" dt="2023-12-30T21:03:57.319" v="171" actId="26606"/>
          <pc:sldLayoutMkLst>
            <pc:docMk/>
            <pc:sldMasterMk cId="3247800828" sldId="2147483758"/>
            <pc:sldLayoutMk cId="2447122598" sldId="2147483755"/>
          </pc:sldLayoutMkLst>
        </pc:sldLayoutChg>
        <pc:sldLayoutChg chg="add del">
          <pc:chgData name="Domingo Salerno" userId="90ad919d71edbb39" providerId="LiveId" clId="{ABC055B2-2344-4B51-82CB-C5348B648B02}" dt="2023-12-30T21:03:57.319" v="171" actId="26606"/>
          <pc:sldLayoutMkLst>
            <pc:docMk/>
            <pc:sldMasterMk cId="3247800828" sldId="2147483758"/>
            <pc:sldLayoutMk cId="152411047" sldId="2147483756"/>
          </pc:sldLayoutMkLst>
        </pc:sldLayoutChg>
        <pc:sldLayoutChg chg="add del">
          <pc:chgData name="Domingo Salerno" userId="90ad919d71edbb39" providerId="LiveId" clId="{ABC055B2-2344-4B51-82CB-C5348B648B02}" dt="2023-12-30T21:03:57.319" v="171" actId="26606"/>
          <pc:sldLayoutMkLst>
            <pc:docMk/>
            <pc:sldMasterMk cId="3247800828" sldId="2147483758"/>
            <pc:sldLayoutMk cId="1705124158" sldId="2147483757"/>
          </pc:sldLayoutMkLst>
        </pc:sldLayoutChg>
      </pc:sldMasterChg>
      <pc:sldMasterChg chg="add del addSldLayout delSldLayout">
        <pc:chgData name="Domingo Salerno" userId="90ad919d71edbb39" providerId="LiveId" clId="{ABC055B2-2344-4B51-82CB-C5348B648B02}" dt="2023-12-30T21:04:00.630" v="173" actId="26606"/>
        <pc:sldMasterMkLst>
          <pc:docMk/>
          <pc:sldMasterMk cId="1242141364" sldId="2147483771"/>
        </pc:sldMasterMkLst>
        <pc:sldLayoutChg chg="add del">
          <pc:chgData name="Domingo Salerno" userId="90ad919d71edbb39" providerId="LiveId" clId="{ABC055B2-2344-4B51-82CB-C5348B648B02}" dt="2023-12-30T21:04:00.630" v="173" actId="26606"/>
          <pc:sldLayoutMkLst>
            <pc:docMk/>
            <pc:sldMasterMk cId="1242141364" sldId="2147483771"/>
            <pc:sldLayoutMk cId="1355932735" sldId="2147483760"/>
          </pc:sldLayoutMkLst>
        </pc:sldLayoutChg>
        <pc:sldLayoutChg chg="add del">
          <pc:chgData name="Domingo Salerno" userId="90ad919d71edbb39" providerId="LiveId" clId="{ABC055B2-2344-4B51-82CB-C5348B648B02}" dt="2023-12-30T21:04:00.630" v="173" actId="26606"/>
          <pc:sldLayoutMkLst>
            <pc:docMk/>
            <pc:sldMasterMk cId="1242141364" sldId="2147483771"/>
            <pc:sldLayoutMk cId="3370476217" sldId="2147483761"/>
          </pc:sldLayoutMkLst>
        </pc:sldLayoutChg>
        <pc:sldLayoutChg chg="add del">
          <pc:chgData name="Domingo Salerno" userId="90ad919d71edbb39" providerId="LiveId" clId="{ABC055B2-2344-4B51-82CB-C5348B648B02}" dt="2023-12-30T21:04:00.630" v="173" actId="26606"/>
          <pc:sldLayoutMkLst>
            <pc:docMk/>
            <pc:sldMasterMk cId="1242141364" sldId="2147483771"/>
            <pc:sldLayoutMk cId="387488670" sldId="2147483762"/>
          </pc:sldLayoutMkLst>
        </pc:sldLayoutChg>
        <pc:sldLayoutChg chg="add del">
          <pc:chgData name="Domingo Salerno" userId="90ad919d71edbb39" providerId="LiveId" clId="{ABC055B2-2344-4B51-82CB-C5348B648B02}" dt="2023-12-30T21:04:00.630" v="173" actId="26606"/>
          <pc:sldLayoutMkLst>
            <pc:docMk/>
            <pc:sldMasterMk cId="1242141364" sldId="2147483771"/>
            <pc:sldLayoutMk cId="1449484765" sldId="2147483763"/>
          </pc:sldLayoutMkLst>
        </pc:sldLayoutChg>
        <pc:sldLayoutChg chg="add del">
          <pc:chgData name="Domingo Salerno" userId="90ad919d71edbb39" providerId="LiveId" clId="{ABC055B2-2344-4B51-82CB-C5348B648B02}" dt="2023-12-30T21:04:00.630" v="173" actId="26606"/>
          <pc:sldLayoutMkLst>
            <pc:docMk/>
            <pc:sldMasterMk cId="1242141364" sldId="2147483771"/>
            <pc:sldLayoutMk cId="1036444036" sldId="2147483764"/>
          </pc:sldLayoutMkLst>
        </pc:sldLayoutChg>
        <pc:sldLayoutChg chg="add del">
          <pc:chgData name="Domingo Salerno" userId="90ad919d71edbb39" providerId="LiveId" clId="{ABC055B2-2344-4B51-82CB-C5348B648B02}" dt="2023-12-30T21:04:00.630" v="173" actId="26606"/>
          <pc:sldLayoutMkLst>
            <pc:docMk/>
            <pc:sldMasterMk cId="1242141364" sldId="2147483771"/>
            <pc:sldLayoutMk cId="368172896" sldId="2147483765"/>
          </pc:sldLayoutMkLst>
        </pc:sldLayoutChg>
        <pc:sldLayoutChg chg="add del">
          <pc:chgData name="Domingo Salerno" userId="90ad919d71edbb39" providerId="LiveId" clId="{ABC055B2-2344-4B51-82CB-C5348B648B02}" dt="2023-12-30T21:04:00.630" v="173" actId="26606"/>
          <pc:sldLayoutMkLst>
            <pc:docMk/>
            <pc:sldMasterMk cId="1242141364" sldId="2147483771"/>
            <pc:sldLayoutMk cId="1438121445" sldId="2147483766"/>
          </pc:sldLayoutMkLst>
        </pc:sldLayoutChg>
        <pc:sldLayoutChg chg="add del">
          <pc:chgData name="Domingo Salerno" userId="90ad919d71edbb39" providerId="LiveId" clId="{ABC055B2-2344-4B51-82CB-C5348B648B02}" dt="2023-12-30T21:04:00.630" v="173" actId="26606"/>
          <pc:sldLayoutMkLst>
            <pc:docMk/>
            <pc:sldMasterMk cId="1242141364" sldId="2147483771"/>
            <pc:sldLayoutMk cId="3610372085" sldId="2147483767"/>
          </pc:sldLayoutMkLst>
        </pc:sldLayoutChg>
        <pc:sldLayoutChg chg="add del">
          <pc:chgData name="Domingo Salerno" userId="90ad919d71edbb39" providerId="LiveId" clId="{ABC055B2-2344-4B51-82CB-C5348B648B02}" dt="2023-12-30T21:04:00.630" v="173" actId="26606"/>
          <pc:sldLayoutMkLst>
            <pc:docMk/>
            <pc:sldMasterMk cId="1242141364" sldId="2147483771"/>
            <pc:sldLayoutMk cId="1487376830" sldId="2147483768"/>
          </pc:sldLayoutMkLst>
        </pc:sldLayoutChg>
        <pc:sldLayoutChg chg="add del">
          <pc:chgData name="Domingo Salerno" userId="90ad919d71edbb39" providerId="LiveId" clId="{ABC055B2-2344-4B51-82CB-C5348B648B02}" dt="2023-12-30T21:04:00.630" v="173" actId="26606"/>
          <pc:sldLayoutMkLst>
            <pc:docMk/>
            <pc:sldMasterMk cId="1242141364" sldId="2147483771"/>
            <pc:sldLayoutMk cId="2361651445" sldId="2147483769"/>
          </pc:sldLayoutMkLst>
        </pc:sldLayoutChg>
        <pc:sldLayoutChg chg="add del">
          <pc:chgData name="Domingo Salerno" userId="90ad919d71edbb39" providerId="LiveId" clId="{ABC055B2-2344-4B51-82CB-C5348B648B02}" dt="2023-12-30T21:04:00.630" v="173" actId="26606"/>
          <pc:sldLayoutMkLst>
            <pc:docMk/>
            <pc:sldMasterMk cId="1242141364" sldId="2147483771"/>
            <pc:sldLayoutMk cId="3960542779" sldId="2147483770"/>
          </pc:sldLayoutMkLst>
        </pc:sldLayoutChg>
      </pc:sldMasterChg>
      <pc:sldMasterChg chg="add del addSldLayout delSldLayout">
        <pc:chgData name="Domingo Salerno" userId="90ad919d71edbb39" providerId="LiveId" clId="{ABC055B2-2344-4B51-82CB-C5348B648B02}" dt="2023-12-30T21:04:19.154" v="178" actId="26606"/>
        <pc:sldMasterMkLst>
          <pc:docMk/>
          <pc:sldMasterMk cId="662477764" sldId="2147483784"/>
        </pc:sldMasterMkLst>
        <pc:sldLayoutChg chg="add del">
          <pc:chgData name="Domingo Salerno" userId="90ad919d71edbb39" providerId="LiveId" clId="{ABC055B2-2344-4B51-82CB-C5348B648B02}" dt="2023-12-30T21:04:19.154" v="178" actId="26606"/>
          <pc:sldLayoutMkLst>
            <pc:docMk/>
            <pc:sldMasterMk cId="662477764" sldId="2147483784"/>
            <pc:sldLayoutMk cId="3156618110" sldId="2147483773"/>
          </pc:sldLayoutMkLst>
        </pc:sldLayoutChg>
        <pc:sldLayoutChg chg="add del">
          <pc:chgData name="Domingo Salerno" userId="90ad919d71edbb39" providerId="LiveId" clId="{ABC055B2-2344-4B51-82CB-C5348B648B02}" dt="2023-12-30T21:04:19.154" v="178" actId="26606"/>
          <pc:sldLayoutMkLst>
            <pc:docMk/>
            <pc:sldMasterMk cId="662477764" sldId="2147483784"/>
            <pc:sldLayoutMk cId="2888260544" sldId="2147483774"/>
          </pc:sldLayoutMkLst>
        </pc:sldLayoutChg>
        <pc:sldLayoutChg chg="add del">
          <pc:chgData name="Domingo Salerno" userId="90ad919d71edbb39" providerId="LiveId" clId="{ABC055B2-2344-4B51-82CB-C5348B648B02}" dt="2023-12-30T21:04:19.154" v="178" actId="26606"/>
          <pc:sldLayoutMkLst>
            <pc:docMk/>
            <pc:sldMasterMk cId="662477764" sldId="2147483784"/>
            <pc:sldLayoutMk cId="1966509018" sldId="2147483775"/>
          </pc:sldLayoutMkLst>
        </pc:sldLayoutChg>
        <pc:sldLayoutChg chg="add del">
          <pc:chgData name="Domingo Salerno" userId="90ad919d71edbb39" providerId="LiveId" clId="{ABC055B2-2344-4B51-82CB-C5348B648B02}" dt="2023-12-30T21:04:19.154" v="178" actId="26606"/>
          <pc:sldLayoutMkLst>
            <pc:docMk/>
            <pc:sldMasterMk cId="662477764" sldId="2147483784"/>
            <pc:sldLayoutMk cId="4141947142" sldId="2147483776"/>
          </pc:sldLayoutMkLst>
        </pc:sldLayoutChg>
        <pc:sldLayoutChg chg="add del">
          <pc:chgData name="Domingo Salerno" userId="90ad919d71edbb39" providerId="LiveId" clId="{ABC055B2-2344-4B51-82CB-C5348B648B02}" dt="2023-12-30T21:04:19.154" v="178" actId="26606"/>
          <pc:sldLayoutMkLst>
            <pc:docMk/>
            <pc:sldMasterMk cId="662477764" sldId="2147483784"/>
            <pc:sldLayoutMk cId="2383527467" sldId="2147483777"/>
          </pc:sldLayoutMkLst>
        </pc:sldLayoutChg>
        <pc:sldLayoutChg chg="add del">
          <pc:chgData name="Domingo Salerno" userId="90ad919d71edbb39" providerId="LiveId" clId="{ABC055B2-2344-4B51-82CB-C5348B648B02}" dt="2023-12-30T21:04:19.154" v="178" actId="26606"/>
          <pc:sldLayoutMkLst>
            <pc:docMk/>
            <pc:sldMasterMk cId="662477764" sldId="2147483784"/>
            <pc:sldLayoutMk cId="442578066" sldId="2147483778"/>
          </pc:sldLayoutMkLst>
        </pc:sldLayoutChg>
        <pc:sldLayoutChg chg="add del">
          <pc:chgData name="Domingo Salerno" userId="90ad919d71edbb39" providerId="LiveId" clId="{ABC055B2-2344-4B51-82CB-C5348B648B02}" dt="2023-12-30T21:04:19.154" v="178" actId="26606"/>
          <pc:sldLayoutMkLst>
            <pc:docMk/>
            <pc:sldMasterMk cId="662477764" sldId="2147483784"/>
            <pc:sldLayoutMk cId="2187791408" sldId="2147483779"/>
          </pc:sldLayoutMkLst>
        </pc:sldLayoutChg>
        <pc:sldLayoutChg chg="add del">
          <pc:chgData name="Domingo Salerno" userId="90ad919d71edbb39" providerId="LiveId" clId="{ABC055B2-2344-4B51-82CB-C5348B648B02}" dt="2023-12-30T21:04:19.154" v="178" actId="26606"/>
          <pc:sldLayoutMkLst>
            <pc:docMk/>
            <pc:sldMasterMk cId="662477764" sldId="2147483784"/>
            <pc:sldLayoutMk cId="1297282478" sldId="2147483780"/>
          </pc:sldLayoutMkLst>
        </pc:sldLayoutChg>
        <pc:sldLayoutChg chg="add del">
          <pc:chgData name="Domingo Salerno" userId="90ad919d71edbb39" providerId="LiveId" clId="{ABC055B2-2344-4B51-82CB-C5348B648B02}" dt="2023-12-30T21:04:19.154" v="178" actId="26606"/>
          <pc:sldLayoutMkLst>
            <pc:docMk/>
            <pc:sldMasterMk cId="662477764" sldId="2147483784"/>
            <pc:sldLayoutMk cId="1792256952" sldId="2147483781"/>
          </pc:sldLayoutMkLst>
        </pc:sldLayoutChg>
        <pc:sldLayoutChg chg="add del">
          <pc:chgData name="Domingo Salerno" userId="90ad919d71edbb39" providerId="LiveId" clId="{ABC055B2-2344-4B51-82CB-C5348B648B02}" dt="2023-12-30T21:04:19.154" v="178" actId="26606"/>
          <pc:sldLayoutMkLst>
            <pc:docMk/>
            <pc:sldMasterMk cId="662477764" sldId="2147483784"/>
            <pc:sldLayoutMk cId="4071826674" sldId="2147483782"/>
          </pc:sldLayoutMkLst>
        </pc:sldLayoutChg>
        <pc:sldLayoutChg chg="add del">
          <pc:chgData name="Domingo Salerno" userId="90ad919d71edbb39" providerId="LiveId" clId="{ABC055B2-2344-4B51-82CB-C5348B648B02}" dt="2023-12-30T21:04:19.154" v="178" actId="26606"/>
          <pc:sldLayoutMkLst>
            <pc:docMk/>
            <pc:sldMasterMk cId="662477764" sldId="2147483784"/>
            <pc:sldLayoutMk cId="3719515511" sldId="2147483783"/>
          </pc:sldLayoutMkLst>
        </pc:sldLayoutChg>
      </pc:sldMasterChg>
      <pc:sldMasterChg chg="add del addSldLayout delSldLayout">
        <pc:chgData name="Domingo Salerno" userId="90ad919d71edbb39" providerId="LiveId" clId="{ABC055B2-2344-4B51-82CB-C5348B648B02}" dt="2023-12-30T21:04:38.312" v="183" actId="26606"/>
        <pc:sldMasterMkLst>
          <pc:docMk/>
          <pc:sldMasterMk cId="1351306854" sldId="2147483784"/>
        </pc:sldMasterMkLst>
        <pc:sldLayoutChg chg="add del">
          <pc:chgData name="Domingo Salerno" userId="90ad919d71edbb39" providerId="LiveId" clId="{ABC055B2-2344-4B51-82CB-C5348B648B02}" dt="2023-12-30T21:04:38.312" v="183" actId="26606"/>
          <pc:sldLayoutMkLst>
            <pc:docMk/>
            <pc:sldMasterMk cId="1351306854" sldId="2147483784"/>
            <pc:sldLayoutMk cId="2196792588" sldId="2147483773"/>
          </pc:sldLayoutMkLst>
        </pc:sldLayoutChg>
        <pc:sldLayoutChg chg="add del">
          <pc:chgData name="Domingo Salerno" userId="90ad919d71edbb39" providerId="LiveId" clId="{ABC055B2-2344-4B51-82CB-C5348B648B02}" dt="2023-12-30T21:04:38.312" v="183" actId="26606"/>
          <pc:sldLayoutMkLst>
            <pc:docMk/>
            <pc:sldMasterMk cId="1351306854" sldId="2147483784"/>
            <pc:sldLayoutMk cId="3954650160" sldId="2147483774"/>
          </pc:sldLayoutMkLst>
        </pc:sldLayoutChg>
        <pc:sldLayoutChg chg="add del">
          <pc:chgData name="Domingo Salerno" userId="90ad919d71edbb39" providerId="LiveId" clId="{ABC055B2-2344-4B51-82CB-C5348B648B02}" dt="2023-12-30T21:04:38.312" v="183" actId="26606"/>
          <pc:sldLayoutMkLst>
            <pc:docMk/>
            <pc:sldMasterMk cId="1351306854" sldId="2147483784"/>
            <pc:sldLayoutMk cId="269200585" sldId="2147483775"/>
          </pc:sldLayoutMkLst>
        </pc:sldLayoutChg>
        <pc:sldLayoutChg chg="add del">
          <pc:chgData name="Domingo Salerno" userId="90ad919d71edbb39" providerId="LiveId" clId="{ABC055B2-2344-4B51-82CB-C5348B648B02}" dt="2023-12-30T21:04:38.312" v="183" actId="26606"/>
          <pc:sldLayoutMkLst>
            <pc:docMk/>
            <pc:sldMasterMk cId="1351306854" sldId="2147483784"/>
            <pc:sldLayoutMk cId="1579827654" sldId="2147483776"/>
          </pc:sldLayoutMkLst>
        </pc:sldLayoutChg>
        <pc:sldLayoutChg chg="add del">
          <pc:chgData name="Domingo Salerno" userId="90ad919d71edbb39" providerId="LiveId" clId="{ABC055B2-2344-4B51-82CB-C5348B648B02}" dt="2023-12-30T21:04:38.312" v="183" actId="26606"/>
          <pc:sldLayoutMkLst>
            <pc:docMk/>
            <pc:sldMasterMk cId="1351306854" sldId="2147483784"/>
            <pc:sldLayoutMk cId="3782659606" sldId="2147483777"/>
          </pc:sldLayoutMkLst>
        </pc:sldLayoutChg>
        <pc:sldLayoutChg chg="add del">
          <pc:chgData name="Domingo Salerno" userId="90ad919d71edbb39" providerId="LiveId" clId="{ABC055B2-2344-4B51-82CB-C5348B648B02}" dt="2023-12-30T21:04:38.312" v="183" actId="26606"/>
          <pc:sldLayoutMkLst>
            <pc:docMk/>
            <pc:sldMasterMk cId="1351306854" sldId="2147483784"/>
            <pc:sldLayoutMk cId="2885174133" sldId="2147483778"/>
          </pc:sldLayoutMkLst>
        </pc:sldLayoutChg>
        <pc:sldLayoutChg chg="add del">
          <pc:chgData name="Domingo Salerno" userId="90ad919d71edbb39" providerId="LiveId" clId="{ABC055B2-2344-4B51-82CB-C5348B648B02}" dt="2023-12-30T21:04:38.312" v="183" actId="26606"/>
          <pc:sldLayoutMkLst>
            <pc:docMk/>
            <pc:sldMasterMk cId="1351306854" sldId="2147483784"/>
            <pc:sldLayoutMk cId="3090547187" sldId="2147483779"/>
          </pc:sldLayoutMkLst>
        </pc:sldLayoutChg>
        <pc:sldLayoutChg chg="add del">
          <pc:chgData name="Domingo Salerno" userId="90ad919d71edbb39" providerId="LiveId" clId="{ABC055B2-2344-4B51-82CB-C5348B648B02}" dt="2023-12-30T21:04:38.312" v="183" actId="26606"/>
          <pc:sldLayoutMkLst>
            <pc:docMk/>
            <pc:sldMasterMk cId="1351306854" sldId="2147483784"/>
            <pc:sldLayoutMk cId="178412374" sldId="2147483780"/>
          </pc:sldLayoutMkLst>
        </pc:sldLayoutChg>
        <pc:sldLayoutChg chg="add del">
          <pc:chgData name="Domingo Salerno" userId="90ad919d71edbb39" providerId="LiveId" clId="{ABC055B2-2344-4B51-82CB-C5348B648B02}" dt="2023-12-30T21:04:38.312" v="183" actId="26606"/>
          <pc:sldLayoutMkLst>
            <pc:docMk/>
            <pc:sldMasterMk cId="1351306854" sldId="2147483784"/>
            <pc:sldLayoutMk cId="3312288036" sldId="2147483781"/>
          </pc:sldLayoutMkLst>
        </pc:sldLayoutChg>
        <pc:sldLayoutChg chg="add del">
          <pc:chgData name="Domingo Salerno" userId="90ad919d71edbb39" providerId="LiveId" clId="{ABC055B2-2344-4B51-82CB-C5348B648B02}" dt="2023-12-30T21:04:38.312" v="183" actId="26606"/>
          <pc:sldLayoutMkLst>
            <pc:docMk/>
            <pc:sldMasterMk cId="1351306854" sldId="2147483784"/>
            <pc:sldLayoutMk cId="2506370571" sldId="2147483782"/>
          </pc:sldLayoutMkLst>
        </pc:sldLayoutChg>
        <pc:sldLayoutChg chg="add del">
          <pc:chgData name="Domingo Salerno" userId="90ad919d71edbb39" providerId="LiveId" clId="{ABC055B2-2344-4B51-82CB-C5348B648B02}" dt="2023-12-30T21:04:38.312" v="183" actId="26606"/>
          <pc:sldLayoutMkLst>
            <pc:docMk/>
            <pc:sldMasterMk cId="1351306854" sldId="2147483784"/>
            <pc:sldLayoutMk cId="1796137462" sldId="2147483783"/>
          </pc:sldLayoutMkLst>
        </pc:sldLayoutChg>
      </pc:sldMasterChg>
      <pc:sldMasterChg chg="add del addSldLayout delSldLayout">
        <pc:chgData name="Domingo Salerno" userId="90ad919d71edbb39" providerId="LiveId" clId="{ABC055B2-2344-4B51-82CB-C5348B648B02}" dt="2023-12-30T21:03:28.919" v="160" actId="26606"/>
        <pc:sldMasterMkLst>
          <pc:docMk/>
          <pc:sldMasterMk cId="1809403818" sldId="2147483784"/>
        </pc:sldMasterMkLst>
        <pc:sldLayoutChg chg="add del">
          <pc:chgData name="Domingo Salerno" userId="90ad919d71edbb39" providerId="LiveId" clId="{ABC055B2-2344-4B51-82CB-C5348B648B02}" dt="2023-12-30T21:03:28.919" v="160" actId="26606"/>
          <pc:sldLayoutMkLst>
            <pc:docMk/>
            <pc:sldMasterMk cId="1809403818" sldId="2147483784"/>
            <pc:sldLayoutMk cId="2440971326" sldId="2147483773"/>
          </pc:sldLayoutMkLst>
        </pc:sldLayoutChg>
        <pc:sldLayoutChg chg="add del">
          <pc:chgData name="Domingo Salerno" userId="90ad919d71edbb39" providerId="LiveId" clId="{ABC055B2-2344-4B51-82CB-C5348B648B02}" dt="2023-12-30T21:03:28.919" v="160" actId="26606"/>
          <pc:sldLayoutMkLst>
            <pc:docMk/>
            <pc:sldMasterMk cId="1809403818" sldId="2147483784"/>
            <pc:sldLayoutMk cId="115880188" sldId="2147483774"/>
          </pc:sldLayoutMkLst>
        </pc:sldLayoutChg>
        <pc:sldLayoutChg chg="add del">
          <pc:chgData name="Domingo Salerno" userId="90ad919d71edbb39" providerId="LiveId" clId="{ABC055B2-2344-4B51-82CB-C5348B648B02}" dt="2023-12-30T21:03:28.919" v="160" actId="26606"/>
          <pc:sldLayoutMkLst>
            <pc:docMk/>
            <pc:sldMasterMk cId="1809403818" sldId="2147483784"/>
            <pc:sldLayoutMk cId="3622199240" sldId="2147483775"/>
          </pc:sldLayoutMkLst>
        </pc:sldLayoutChg>
        <pc:sldLayoutChg chg="add del">
          <pc:chgData name="Domingo Salerno" userId="90ad919d71edbb39" providerId="LiveId" clId="{ABC055B2-2344-4B51-82CB-C5348B648B02}" dt="2023-12-30T21:03:28.919" v="160" actId="26606"/>
          <pc:sldLayoutMkLst>
            <pc:docMk/>
            <pc:sldMasterMk cId="1809403818" sldId="2147483784"/>
            <pc:sldLayoutMk cId="4233412725" sldId="2147483776"/>
          </pc:sldLayoutMkLst>
        </pc:sldLayoutChg>
        <pc:sldLayoutChg chg="add del">
          <pc:chgData name="Domingo Salerno" userId="90ad919d71edbb39" providerId="LiveId" clId="{ABC055B2-2344-4B51-82CB-C5348B648B02}" dt="2023-12-30T21:03:28.919" v="160" actId="26606"/>
          <pc:sldLayoutMkLst>
            <pc:docMk/>
            <pc:sldMasterMk cId="1809403818" sldId="2147483784"/>
            <pc:sldLayoutMk cId="2845990225" sldId="2147483777"/>
          </pc:sldLayoutMkLst>
        </pc:sldLayoutChg>
        <pc:sldLayoutChg chg="add del">
          <pc:chgData name="Domingo Salerno" userId="90ad919d71edbb39" providerId="LiveId" clId="{ABC055B2-2344-4B51-82CB-C5348B648B02}" dt="2023-12-30T21:03:28.919" v="160" actId="26606"/>
          <pc:sldLayoutMkLst>
            <pc:docMk/>
            <pc:sldMasterMk cId="1809403818" sldId="2147483784"/>
            <pc:sldLayoutMk cId="1634479319" sldId="2147483778"/>
          </pc:sldLayoutMkLst>
        </pc:sldLayoutChg>
        <pc:sldLayoutChg chg="add del">
          <pc:chgData name="Domingo Salerno" userId="90ad919d71edbb39" providerId="LiveId" clId="{ABC055B2-2344-4B51-82CB-C5348B648B02}" dt="2023-12-30T21:03:28.919" v="160" actId="26606"/>
          <pc:sldLayoutMkLst>
            <pc:docMk/>
            <pc:sldMasterMk cId="1809403818" sldId="2147483784"/>
            <pc:sldLayoutMk cId="3379406969" sldId="2147483779"/>
          </pc:sldLayoutMkLst>
        </pc:sldLayoutChg>
        <pc:sldLayoutChg chg="add del">
          <pc:chgData name="Domingo Salerno" userId="90ad919d71edbb39" providerId="LiveId" clId="{ABC055B2-2344-4B51-82CB-C5348B648B02}" dt="2023-12-30T21:03:28.919" v="160" actId="26606"/>
          <pc:sldLayoutMkLst>
            <pc:docMk/>
            <pc:sldMasterMk cId="1809403818" sldId="2147483784"/>
            <pc:sldLayoutMk cId="3230828864" sldId="2147483780"/>
          </pc:sldLayoutMkLst>
        </pc:sldLayoutChg>
        <pc:sldLayoutChg chg="add del">
          <pc:chgData name="Domingo Salerno" userId="90ad919d71edbb39" providerId="LiveId" clId="{ABC055B2-2344-4B51-82CB-C5348B648B02}" dt="2023-12-30T21:03:28.919" v="160" actId="26606"/>
          <pc:sldLayoutMkLst>
            <pc:docMk/>
            <pc:sldMasterMk cId="1809403818" sldId="2147483784"/>
            <pc:sldLayoutMk cId="2520888182" sldId="2147483781"/>
          </pc:sldLayoutMkLst>
        </pc:sldLayoutChg>
        <pc:sldLayoutChg chg="add del">
          <pc:chgData name="Domingo Salerno" userId="90ad919d71edbb39" providerId="LiveId" clId="{ABC055B2-2344-4B51-82CB-C5348B648B02}" dt="2023-12-30T21:03:28.919" v="160" actId="26606"/>
          <pc:sldLayoutMkLst>
            <pc:docMk/>
            <pc:sldMasterMk cId="1809403818" sldId="2147483784"/>
            <pc:sldLayoutMk cId="3659166938" sldId="2147483782"/>
          </pc:sldLayoutMkLst>
        </pc:sldLayoutChg>
        <pc:sldLayoutChg chg="add del">
          <pc:chgData name="Domingo Salerno" userId="90ad919d71edbb39" providerId="LiveId" clId="{ABC055B2-2344-4B51-82CB-C5348B648B02}" dt="2023-12-30T21:03:28.919" v="160" actId="26606"/>
          <pc:sldLayoutMkLst>
            <pc:docMk/>
            <pc:sldMasterMk cId="1809403818" sldId="2147483784"/>
            <pc:sldLayoutMk cId="1994907936" sldId="2147483783"/>
          </pc:sldLayoutMkLst>
        </pc:sldLayoutChg>
      </pc:sldMasterChg>
      <pc:sldMasterChg chg="add del addSldLayout delSldLayout">
        <pc:chgData name="Domingo Salerno" userId="90ad919d71edbb39" providerId="LiveId" clId="{ABC055B2-2344-4B51-82CB-C5348B648B02}" dt="2023-12-30T21:03:33.434" v="162" actId="26606"/>
        <pc:sldMasterMkLst>
          <pc:docMk/>
          <pc:sldMasterMk cId="3474613197" sldId="2147483797"/>
        </pc:sldMasterMkLst>
        <pc:sldLayoutChg chg="add del">
          <pc:chgData name="Domingo Salerno" userId="90ad919d71edbb39" providerId="LiveId" clId="{ABC055B2-2344-4B51-82CB-C5348B648B02}" dt="2023-12-30T21:03:33.434" v="162" actId="26606"/>
          <pc:sldLayoutMkLst>
            <pc:docMk/>
            <pc:sldMasterMk cId="3474613197" sldId="2147483797"/>
            <pc:sldLayoutMk cId="1360413409" sldId="2147483786"/>
          </pc:sldLayoutMkLst>
        </pc:sldLayoutChg>
        <pc:sldLayoutChg chg="add del">
          <pc:chgData name="Domingo Salerno" userId="90ad919d71edbb39" providerId="LiveId" clId="{ABC055B2-2344-4B51-82CB-C5348B648B02}" dt="2023-12-30T21:03:33.434" v="162" actId="26606"/>
          <pc:sldLayoutMkLst>
            <pc:docMk/>
            <pc:sldMasterMk cId="3474613197" sldId="2147483797"/>
            <pc:sldLayoutMk cId="4147768352" sldId="2147483787"/>
          </pc:sldLayoutMkLst>
        </pc:sldLayoutChg>
        <pc:sldLayoutChg chg="add del">
          <pc:chgData name="Domingo Salerno" userId="90ad919d71edbb39" providerId="LiveId" clId="{ABC055B2-2344-4B51-82CB-C5348B648B02}" dt="2023-12-30T21:03:33.434" v="162" actId="26606"/>
          <pc:sldLayoutMkLst>
            <pc:docMk/>
            <pc:sldMasterMk cId="3474613197" sldId="2147483797"/>
            <pc:sldLayoutMk cId="3868522380" sldId="2147483788"/>
          </pc:sldLayoutMkLst>
        </pc:sldLayoutChg>
        <pc:sldLayoutChg chg="add del">
          <pc:chgData name="Domingo Salerno" userId="90ad919d71edbb39" providerId="LiveId" clId="{ABC055B2-2344-4B51-82CB-C5348B648B02}" dt="2023-12-30T21:03:33.434" v="162" actId="26606"/>
          <pc:sldLayoutMkLst>
            <pc:docMk/>
            <pc:sldMasterMk cId="3474613197" sldId="2147483797"/>
            <pc:sldLayoutMk cId="614190439" sldId="2147483789"/>
          </pc:sldLayoutMkLst>
        </pc:sldLayoutChg>
        <pc:sldLayoutChg chg="add del">
          <pc:chgData name="Domingo Salerno" userId="90ad919d71edbb39" providerId="LiveId" clId="{ABC055B2-2344-4B51-82CB-C5348B648B02}" dt="2023-12-30T21:03:33.434" v="162" actId="26606"/>
          <pc:sldLayoutMkLst>
            <pc:docMk/>
            <pc:sldMasterMk cId="3474613197" sldId="2147483797"/>
            <pc:sldLayoutMk cId="2021820187" sldId="2147483790"/>
          </pc:sldLayoutMkLst>
        </pc:sldLayoutChg>
        <pc:sldLayoutChg chg="add del">
          <pc:chgData name="Domingo Salerno" userId="90ad919d71edbb39" providerId="LiveId" clId="{ABC055B2-2344-4B51-82CB-C5348B648B02}" dt="2023-12-30T21:03:33.434" v="162" actId="26606"/>
          <pc:sldLayoutMkLst>
            <pc:docMk/>
            <pc:sldMasterMk cId="3474613197" sldId="2147483797"/>
            <pc:sldLayoutMk cId="3443956106" sldId="2147483791"/>
          </pc:sldLayoutMkLst>
        </pc:sldLayoutChg>
        <pc:sldLayoutChg chg="add del">
          <pc:chgData name="Domingo Salerno" userId="90ad919d71edbb39" providerId="LiveId" clId="{ABC055B2-2344-4B51-82CB-C5348B648B02}" dt="2023-12-30T21:03:33.434" v="162" actId="26606"/>
          <pc:sldLayoutMkLst>
            <pc:docMk/>
            <pc:sldMasterMk cId="3474613197" sldId="2147483797"/>
            <pc:sldLayoutMk cId="2110703376" sldId="2147483792"/>
          </pc:sldLayoutMkLst>
        </pc:sldLayoutChg>
        <pc:sldLayoutChg chg="add del">
          <pc:chgData name="Domingo Salerno" userId="90ad919d71edbb39" providerId="LiveId" clId="{ABC055B2-2344-4B51-82CB-C5348B648B02}" dt="2023-12-30T21:03:33.434" v="162" actId="26606"/>
          <pc:sldLayoutMkLst>
            <pc:docMk/>
            <pc:sldMasterMk cId="3474613197" sldId="2147483797"/>
            <pc:sldLayoutMk cId="3151555186" sldId="2147483793"/>
          </pc:sldLayoutMkLst>
        </pc:sldLayoutChg>
        <pc:sldLayoutChg chg="add del">
          <pc:chgData name="Domingo Salerno" userId="90ad919d71edbb39" providerId="LiveId" clId="{ABC055B2-2344-4B51-82CB-C5348B648B02}" dt="2023-12-30T21:03:33.434" v="162" actId="26606"/>
          <pc:sldLayoutMkLst>
            <pc:docMk/>
            <pc:sldMasterMk cId="3474613197" sldId="2147483797"/>
            <pc:sldLayoutMk cId="1178692552" sldId="2147483794"/>
          </pc:sldLayoutMkLst>
        </pc:sldLayoutChg>
        <pc:sldLayoutChg chg="add del">
          <pc:chgData name="Domingo Salerno" userId="90ad919d71edbb39" providerId="LiveId" clId="{ABC055B2-2344-4B51-82CB-C5348B648B02}" dt="2023-12-30T21:03:33.434" v="162" actId="26606"/>
          <pc:sldLayoutMkLst>
            <pc:docMk/>
            <pc:sldMasterMk cId="3474613197" sldId="2147483797"/>
            <pc:sldLayoutMk cId="3480718958" sldId="2147483795"/>
          </pc:sldLayoutMkLst>
        </pc:sldLayoutChg>
        <pc:sldLayoutChg chg="add del">
          <pc:chgData name="Domingo Salerno" userId="90ad919d71edbb39" providerId="LiveId" clId="{ABC055B2-2344-4B51-82CB-C5348B648B02}" dt="2023-12-30T21:03:33.434" v="162" actId="26606"/>
          <pc:sldLayoutMkLst>
            <pc:docMk/>
            <pc:sldMasterMk cId="3474613197" sldId="2147483797"/>
            <pc:sldLayoutMk cId="3461390460" sldId="2147483796"/>
          </pc:sldLayoutMkLst>
        </pc:sldLayoutChg>
      </pc:sldMasterChg>
      <pc:sldMasterChg chg="add del addSldLayout delSldLayout">
        <pc:chgData name="Domingo Salerno" userId="90ad919d71edbb39" providerId="LiveId" clId="{ABC055B2-2344-4B51-82CB-C5348B648B02}" dt="2023-12-30T21:03:43.708" v="167" actId="26606"/>
        <pc:sldMasterMkLst>
          <pc:docMk/>
          <pc:sldMasterMk cId="1007294500" sldId="2147483810"/>
        </pc:sldMasterMkLst>
        <pc:sldLayoutChg chg="add del">
          <pc:chgData name="Domingo Salerno" userId="90ad919d71edbb39" providerId="LiveId" clId="{ABC055B2-2344-4B51-82CB-C5348B648B02}" dt="2023-12-30T21:03:43.708" v="167" actId="26606"/>
          <pc:sldLayoutMkLst>
            <pc:docMk/>
            <pc:sldMasterMk cId="1007294500" sldId="2147483810"/>
            <pc:sldLayoutMk cId="865742451" sldId="2147483799"/>
          </pc:sldLayoutMkLst>
        </pc:sldLayoutChg>
        <pc:sldLayoutChg chg="add del">
          <pc:chgData name="Domingo Salerno" userId="90ad919d71edbb39" providerId="LiveId" clId="{ABC055B2-2344-4B51-82CB-C5348B648B02}" dt="2023-12-30T21:03:43.708" v="167" actId="26606"/>
          <pc:sldLayoutMkLst>
            <pc:docMk/>
            <pc:sldMasterMk cId="1007294500" sldId="2147483810"/>
            <pc:sldLayoutMk cId="1007304247" sldId="2147483800"/>
          </pc:sldLayoutMkLst>
        </pc:sldLayoutChg>
        <pc:sldLayoutChg chg="add del">
          <pc:chgData name="Domingo Salerno" userId="90ad919d71edbb39" providerId="LiveId" clId="{ABC055B2-2344-4B51-82CB-C5348B648B02}" dt="2023-12-30T21:03:43.708" v="167" actId="26606"/>
          <pc:sldLayoutMkLst>
            <pc:docMk/>
            <pc:sldMasterMk cId="1007294500" sldId="2147483810"/>
            <pc:sldLayoutMk cId="3214221436" sldId="2147483801"/>
          </pc:sldLayoutMkLst>
        </pc:sldLayoutChg>
        <pc:sldLayoutChg chg="add del">
          <pc:chgData name="Domingo Salerno" userId="90ad919d71edbb39" providerId="LiveId" clId="{ABC055B2-2344-4B51-82CB-C5348B648B02}" dt="2023-12-30T21:03:43.708" v="167" actId="26606"/>
          <pc:sldLayoutMkLst>
            <pc:docMk/>
            <pc:sldMasterMk cId="1007294500" sldId="2147483810"/>
            <pc:sldLayoutMk cId="108636206" sldId="2147483802"/>
          </pc:sldLayoutMkLst>
        </pc:sldLayoutChg>
        <pc:sldLayoutChg chg="add del">
          <pc:chgData name="Domingo Salerno" userId="90ad919d71edbb39" providerId="LiveId" clId="{ABC055B2-2344-4B51-82CB-C5348B648B02}" dt="2023-12-30T21:03:43.708" v="167" actId="26606"/>
          <pc:sldLayoutMkLst>
            <pc:docMk/>
            <pc:sldMasterMk cId="1007294500" sldId="2147483810"/>
            <pc:sldLayoutMk cId="2779757618" sldId="2147483803"/>
          </pc:sldLayoutMkLst>
        </pc:sldLayoutChg>
        <pc:sldLayoutChg chg="add del">
          <pc:chgData name="Domingo Salerno" userId="90ad919d71edbb39" providerId="LiveId" clId="{ABC055B2-2344-4B51-82CB-C5348B648B02}" dt="2023-12-30T21:03:43.708" v="167" actId="26606"/>
          <pc:sldLayoutMkLst>
            <pc:docMk/>
            <pc:sldMasterMk cId="1007294500" sldId="2147483810"/>
            <pc:sldLayoutMk cId="3112701651" sldId="2147483804"/>
          </pc:sldLayoutMkLst>
        </pc:sldLayoutChg>
        <pc:sldLayoutChg chg="add del">
          <pc:chgData name="Domingo Salerno" userId="90ad919d71edbb39" providerId="LiveId" clId="{ABC055B2-2344-4B51-82CB-C5348B648B02}" dt="2023-12-30T21:03:43.708" v="167" actId="26606"/>
          <pc:sldLayoutMkLst>
            <pc:docMk/>
            <pc:sldMasterMk cId="1007294500" sldId="2147483810"/>
            <pc:sldLayoutMk cId="4262125435" sldId="2147483805"/>
          </pc:sldLayoutMkLst>
        </pc:sldLayoutChg>
        <pc:sldLayoutChg chg="add del">
          <pc:chgData name="Domingo Salerno" userId="90ad919d71edbb39" providerId="LiveId" clId="{ABC055B2-2344-4B51-82CB-C5348B648B02}" dt="2023-12-30T21:03:43.708" v="167" actId="26606"/>
          <pc:sldLayoutMkLst>
            <pc:docMk/>
            <pc:sldMasterMk cId="1007294500" sldId="2147483810"/>
            <pc:sldLayoutMk cId="3975906807" sldId="2147483806"/>
          </pc:sldLayoutMkLst>
        </pc:sldLayoutChg>
        <pc:sldLayoutChg chg="add del">
          <pc:chgData name="Domingo Salerno" userId="90ad919d71edbb39" providerId="LiveId" clId="{ABC055B2-2344-4B51-82CB-C5348B648B02}" dt="2023-12-30T21:03:43.708" v="167" actId="26606"/>
          <pc:sldLayoutMkLst>
            <pc:docMk/>
            <pc:sldMasterMk cId="1007294500" sldId="2147483810"/>
            <pc:sldLayoutMk cId="2067468181" sldId="2147483807"/>
          </pc:sldLayoutMkLst>
        </pc:sldLayoutChg>
        <pc:sldLayoutChg chg="add del">
          <pc:chgData name="Domingo Salerno" userId="90ad919d71edbb39" providerId="LiveId" clId="{ABC055B2-2344-4B51-82CB-C5348B648B02}" dt="2023-12-30T21:03:43.708" v="167" actId="26606"/>
          <pc:sldLayoutMkLst>
            <pc:docMk/>
            <pc:sldMasterMk cId="1007294500" sldId="2147483810"/>
            <pc:sldLayoutMk cId="1743000274" sldId="2147483808"/>
          </pc:sldLayoutMkLst>
        </pc:sldLayoutChg>
        <pc:sldLayoutChg chg="add del">
          <pc:chgData name="Domingo Salerno" userId="90ad919d71edbb39" providerId="LiveId" clId="{ABC055B2-2344-4B51-82CB-C5348B648B02}" dt="2023-12-30T21:03:43.708" v="167" actId="26606"/>
          <pc:sldLayoutMkLst>
            <pc:docMk/>
            <pc:sldMasterMk cId="1007294500" sldId="2147483810"/>
            <pc:sldLayoutMk cId="3221906534" sldId="2147483809"/>
          </pc:sldLayoutMkLst>
        </pc:sldLayoutChg>
      </pc:sldMasterChg>
    </pc:docChg>
  </pc:docChgLst>
  <pc:docChgLst>
    <pc:chgData name="Domingo Salerno" userId="90ad919d71edbb39" providerId="LiveId" clId="{70EB585E-9BC9-4B58-8AF7-5391584D3B86}"/>
    <pc:docChg chg="custSel modSld">
      <pc:chgData name="Domingo Salerno" userId="90ad919d71edbb39" providerId="LiveId" clId="{70EB585E-9BC9-4B58-8AF7-5391584D3B86}" dt="2023-12-30T20:42:30.040" v="146" actId="15"/>
      <pc:docMkLst>
        <pc:docMk/>
      </pc:docMkLst>
      <pc:sldChg chg="modSp">
        <pc:chgData name="Domingo Salerno" userId="90ad919d71edbb39" providerId="LiveId" clId="{70EB585E-9BC9-4B58-8AF7-5391584D3B86}" dt="2023-12-30T20:39:06.189" v="15" actId="20577"/>
        <pc:sldMkLst>
          <pc:docMk/>
          <pc:sldMk cId="0" sldId="256"/>
        </pc:sldMkLst>
        <pc:spChg chg="mod">
          <ac:chgData name="Domingo Salerno" userId="90ad919d71edbb39" providerId="LiveId" clId="{70EB585E-9BC9-4B58-8AF7-5391584D3B86}" dt="2023-12-30T20:39:06.189" v="15" actId="20577"/>
          <ac:spMkLst>
            <pc:docMk/>
            <pc:sldMk cId="0" sldId="256"/>
            <ac:spMk id="483" creationId="{00000000-0000-0000-0000-000000000000}"/>
          </ac:spMkLst>
        </pc:spChg>
      </pc:sldChg>
      <pc:sldChg chg="modSp mod">
        <pc:chgData name="Domingo Salerno" userId="90ad919d71edbb39" providerId="LiveId" clId="{70EB585E-9BC9-4B58-8AF7-5391584D3B86}" dt="2023-12-30T20:42:30.040" v="146" actId="15"/>
        <pc:sldMkLst>
          <pc:docMk/>
          <pc:sldMk cId="0" sldId="257"/>
        </pc:sldMkLst>
        <pc:spChg chg="mod">
          <ac:chgData name="Domingo Salerno" userId="90ad919d71edbb39" providerId="LiveId" clId="{70EB585E-9BC9-4B58-8AF7-5391584D3B86}" dt="2023-12-30T20:41:11.508" v="67" actId="20577"/>
          <ac:spMkLst>
            <pc:docMk/>
            <pc:sldMk cId="0" sldId="257"/>
            <ac:spMk id="488" creationId="{00000000-0000-0000-0000-000000000000}"/>
          </ac:spMkLst>
        </pc:spChg>
        <pc:spChg chg="mod">
          <ac:chgData name="Domingo Salerno" userId="90ad919d71edbb39" providerId="LiveId" clId="{70EB585E-9BC9-4B58-8AF7-5391584D3B86}" dt="2023-12-30T20:42:30.040" v="146" actId="15"/>
          <ac:spMkLst>
            <pc:docMk/>
            <pc:sldMk cId="0" sldId="257"/>
            <ac:spMk id="489"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C24EB0-0F50-46AC-BC26-28C01FFDEE0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3BB012E-A4F2-411E-BCED-CE095A99C762}">
      <dgm:prSet/>
      <dgm:spPr/>
      <dgm:t>
        <a:bodyPr/>
        <a:lstStyle/>
        <a:p>
          <a:r>
            <a:rPr lang="en-US" dirty="0"/>
            <a:t>Sampling </a:t>
          </a:r>
          <a:r>
            <a:rPr lang="en-US" b="1" dirty="0"/>
            <a:t>with replacement</a:t>
          </a:r>
          <a:r>
            <a:rPr lang="en-US" dirty="0"/>
            <a:t> means to return a member that is selected back into the pool</a:t>
          </a:r>
        </a:p>
      </dgm:t>
    </dgm:pt>
    <dgm:pt modelId="{20572BAA-1393-4C07-B7B1-CBFCF19BB9EB}" type="parTrans" cxnId="{DCD3AA21-9680-4798-A3B8-90330E4BB567}">
      <dgm:prSet/>
      <dgm:spPr/>
      <dgm:t>
        <a:bodyPr/>
        <a:lstStyle/>
        <a:p>
          <a:endParaRPr lang="en-US"/>
        </a:p>
      </dgm:t>
    </dgm:pt>
    <dgm:pt modelId="{B78C10CC-EF77-44DB-AB4A-DF8A8951CAE2}" type="sibTrans" cxnId="{DCD3AA21-9680-4798-A3B8-90330E4BB567}">
      <dgm:prSet/>
      <dgm:spPr/>
      <dgm:t>
        <a:bodyPr/>
        <a:lstStyle/>
        <a:p>
          <a:endParaRPr lang="en-US"/>
        </a:p>
      </dgm:t>
    </dgm:pt>
    <dgm:pt modelId="{A9D940FF-F3FD-4D08-9332-5B85261FC10C}">
      <dgm:prSet/>
      <dgm:spPr/>
      <dgm:t>
        <a:bodyPr/>
        <a:lstStyle/>
        <a:p>
          <a:r>
            <a:rPr lang="en-US"/>
            <a:t>A sample taken </a:t>
          </a:r>
          <a:r>
            <a:rPr lang="en-US" b="1"/>
            <a:t>without replacement</a:t>
          </a:r>
          <a:r>
            <a:rPr lang="en-US"/>
            <a:t> does not return members back into the pool; once it is selected, it cannot be selected again</a:t>
          </a:r>
        </a:p>
      </dgm:t>
    </dgm:pt>
    <dgm:pt modelId="{B5E799FB-3913-48D1-BEDB-7AF472B667A1}" type="parTrans" cxnId="{C8071395-03A9-4473-A5EC-D100377AAF95}">
      <dgm:prSet/>
      <dgm:spPr/>
      <dgm:t>
        <a:bodyPr/>
        <a:lstStyle/>
        <a:p>
          <a:endParaRPr lang="en-US"/>
        </a:p>
      </dgm:t>
    </dgm:pt>
    <dgm:pt modelId="{7DC6F5E0-A10D-4103-9BD5-5355E1821AE4}" type="sibTrans" cxnId="{C8071395-03A9-4473-A5EC-D100377AAF95}">
      <dgm:prSet/>
      <dgm:spPr/>
      <dgm:t>
        <a:bodyPr/>
        <a:lstStyle/>
        <a:p>
          <a:endParaRPr lang="en-US"/>
        </a:p>
      </dgm:t>
    </dgm:pt>
    <dgm:pt modelId="{3C4C2FFC-7C73-43CA-A895-80A464B163C3}" type="pres">
      <dgm:prSet presAssocID="{69C24EB0-0F50-46AC-BC26-28C01FFDEE0B}" presName="linear" presStyleCnt="0">
        <dgm:presLayoutVars>
          <dgm:animLvl val="lvl"/>
          <dgm:resizeHandles val="exact"/>
        </dgm:presLayoutVars>
      </dgm:prSet>
      <dgm:spPr/>
    </dgm:pt>
    <dgm:pt modelId="{6FD7408F-5478-4A8E-993E-229ACB9F1010}" type="pres">
      <dgm:prSet presAssocID="{63BB012E-A4F2-411E-BCED-CE095A99C762}" presName="parentText" presStyleLbl="node1" presStyleIdx="0" presStyleCnt="2">
        <dgm:presLayoutVars>
          <dgm:chMax val="0"/>
          <dgm:bulletEnabled val="1"/>
        </dgm:presLayoutVars>
      </dgm:prSet>
      <dgm:spPr/>
    </dgm:pt>
    <dgm:pt modelId="{7FDB5063-A505-4E4B-81A2-16C5367BC23B}" type="pres">
      <dgm:prSet presAssocID="{B78C10CC-EF77-44DB-AB4A-DF8A8951CAE2}" presName="spacer" presStyleCnt="0"/>
      <dgm:spPr/>
    </dgm:pt>
    <dgm:pt modelId="{C50EC5F4-DAE4-4347-ADB2-90A7ADD7E8E3}" type="pres">
      <dgm:prSet presAssocID="{A9D940FF-F3FD-4D08-9332-5B85261FC10C}" presName="parentText" presStyleLbl="node1" presStyleIdx="1" presStyleCnt="2">
        <dgm:presLayoutVars>
          <dgm:chMax val="0"/>
          <dgm:bulletEnabled val="1"/>
        </dgm:presLayoutVars>
      </dgm:prSet>
      <dgm:spPr/>
    </dgm:pt>
  </dgm:ptLst>
  <dgm:cxnLst>
    <dgm:cxn modelId="{DCD3AA21-9680-4798-A3B8-90330E4BB567}" srcId="{69C24EB0-0F50-46AC-BC26-28C01FFDEE0B}" destId="{63BB012E-A4F2-411E-BCED-CE095A99C762}" srcOrd="0" destOrd="0" parTransId="{20572BAA-1393-4C07-B7B1-CBFCF19BB9EB}" sibTransId="{B78C10CC-EF77-44DB-AB4A-DF8A8951CAE2}"/>
    <dgm:cxn modelId="{DF398A4C-D9B1-4EB3-9BA2-D8EE958A5563}" type="presOf" srcId="{A9D940FF-F3FD-4D08-9332-5B85261FC10C}" destId="{C50EC5F4-DAE4-4347-ADB2-90A7ADD7E8E3}" srcOrd="0" destOrd="0" presId="urn:microsoft.com/office/officeart/2005/8/layout/vList2"/>
    <dgm:cxn modelId="{C8071395-03A9-4473-A5EC-D100377AAF95}" srcId="{69C24EB0-0F50-46AC-BC26-28C01FFDEE0B}" destId="{A9D940FF-F3FD-4D08-9332-5B85261FC10C}" srcOrd="1" destOrd="0" parTransId="{B5E799FB-3913-48D1-BEDB-7AF472B667A1}" sibTransId="{7DC6F5E0-A10D-4103-9BD5-5355E1821AE4}"/>
    <dgm:cxn modelId="{27288EA4-334F-44CC-BCFC-B7832697D677}" type="presOf" srcId="{69C24EB0-0F50-46AC-BC26-28C01FFDEE0B}" destId="{3C4C2FFC-7C73-43CA-A895-80A464B163C3}" srcOrd="0" destOrd="0" presId="urn:microsoft.com/office/officeart/2005/8/layout/vList2"/>
    <dgm:cxn modelId="{EA49F8A6-21A0-40B9-B98F-787E88CFCACC}" type="presOf" srcId="{63BB012E-A4F2-411E-BCED-CE095A99C762}" destId="{6FD7408F-5478-4A8E-993E-229ACB9F1010}" srcOrd="0" destOrd="0" presId="urn:microsoft.com/office/officeart/2005/8/layout/vList2"/>
    <dgm:cxn modelId="{28D451C4-9349-48EF-9BF6-B27A298AA158}" type="presParOf" srcId="{3C4C2FFC-7C73-43CA-A895-80A464B163C3}" destId="{6FD7408F-5478-4A8E-993E-229ACB9F1010}" srcOrd="0" destOrd="0" presId="urn:microsoft.com/office/officeart/2005/8/layout/vList2"/>
    <dgm:cxn modelId="{F0E5D01C-BF04-4FFB-9B2F-2CEFE306405D}" type="presParOf" srcId="{3C4C2FFC-7C73-43CA-A895-80A464B163C3}" destId="{7FDB5063-A505-4E4B-81A2-16C5367BC23B}" srcOrd="1" destOrd="0" presId="urn:microsoft.com/office/officeart/2005/8/layout/vList2"/>
    <dgm:cxn modelId="{ADD62B35-7CB3-4FDE-953F-461C89A0E802}" type="presParOf" srcId="{3C4C2FFC-7C73-43CA-A895-80A464B163C3}" destId="{C50EC5F4-DAE4-4347-ADB2-90A7ADD7E8E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184C69-7FF6-45D7-BDFF-463D8E70806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6798EDE-2D30-452E-B256-6E9F6637C015}">
      <dgm:prSet/>
      <dgm:spPr/>
      <dgm:t>
        <a:bodyPr/>
        <a:lstStyle/>
        <a:p>
          <a:r>
            <a:rPr lang="en-US" b="1"/>
            <a:t>Ordinal </a:t>
          </a:r>
          <a:r>
            <a:rPr lang="en-US"/>
            <a:t>data are that which can be ranked from high to low</a:t>
          </a:r>
        </a:p>
      </dgm:t>
    </dgm:pt>
    <dgm:pt modelId="{5DDD8F15-299D-42E9-94D9-4A2DCBB0FB51}" type="parTrans" cxnId="{AC807A5A-7D3F-450E-B80D-8B27E368782C}">
      <dgm:prSet/>
      <dgm:spPr/>
      <dgm:t>
        <a:bodyPr/>
        <a:lstStyle/>
        <a:p>
          <a:endParaRPr lang="en-US"/>
        </a:p>
      </dgm:t>
    </dgm:pt>
    <dgm:pt modelId="{51CFFC54-B380-476C-8587-F20E92927D2E}" type="sibTrans" cxnId="{AC807A5A-7D3F-450E-B80D-8B27E368782C}">
      <dgm:prSet/>
      <dgm:spPr/>
      <dgm:t>
        <a:bodyPr/>
        <a:lstStyle/>
        <a:p>
          <a:endParaRPr lang="en-US"/>
        </a:p>
      </dgm:t>
    </dgm:pt>
    <dgm:pt modelId="{B1FCFC0B-C225-4DFB-91FF-92CF4BC0251F}">
      <dgm:prSet/>
      <dgm:spPr/>
      <dgm:t>
        <a:bodyPr/>
        <a:lstStyle/>
        <a:p>
          <a:r>
            <a:rPr lang="en-US" dirty="0"/>
            <a:t>Examples: education, literacy level, socioeconomic status</a:t>
          </a:r>
        </a:p>
      </dgm:t>
    </dgm:pt>
    <dgm:pt modelId="{6421304D-D0CA-4267-9826-EEE3D52B8D41}" type="parTrans" cxnId="{F2C6294F-65B3-4539-9196-377B8A6F96DC}">
      <dgm:prSet/>
      <dgm:spPr/>
      <dgm:t>
        <a:bodyPr/>
        <a:lstStyle/>
        <a:p>
          <a:endParaRPr lang="en-US"/>
        </a:p>
      </dgm:t>
    </dgm:pt>
    <dgm:pt modelId="{2D303D8A-D88A-41AC-8A3D-B2C91DB133C3}" type="sibTrans" cxnId="{F2C6294F-65B3-4539-9196-377B8A6F96DC}">
      <dgm:prSet/>
      <dgm:spPr/>
      <dgm:t>
        <a:bodyPr/>
        <a:lstStyle/>
        <a:p>
          <a:endParaRPr lang="en-US"/>
        </a:p>
      </dgm:t>
    </dgm:pt>
    <dgm:pt modelId="{C69586CC-4257-40ED-AAA9-A5636EE0B4E0}">
      <dgm:prSet/>
      <dgm:spPr/>
      <dgm:t>
        <a:bodyPr/>
        <a:lstStyle/>
        <a:p>
          <a:r>
            <a:rPr lang="en-US" b="1"/>
            <a:t>Nominal </a:t>
          </a:r>
          <a:r>
            <a:rPr lang="en-US"/>
            <a:t>data has no intrinsic rank</a:t>
          </a:r>
        </a:p>
      </dgm:t>
    </dgm:pt>
    <dgm:pt modelId="{C5B4F75C-9774-4748-AC33-C7BE982E9667}" type="parTrans" cxnId="{D5EFD44B-50BF-4D59-B55F-04DAD4CE785D}">
      <dgm:prSet/>
      <dgm:spPr/>
      <dgm:t>
        <a:bodyPr/>
        <a:lstStyle/>
        <a:p>
          <a:endParaRPr lang="en-US"/>
        </a:p>
      </dgm:t>
    </dgm:pt>
    <dgm:pt modelId="{DFFBEAA4-1B1D-4884-B8CF-2A5A760D5F20}" type="sibTrans" cxnId="{D5EFD44B-50BF-4D59-B55F-04DAD4CE785D}">
      <dgm:prSet/>
      <dgm:spPr/>
      <dgm:t>
        <a:bodyPr/>
        <a:lstStyle/>
        <a:p>
          <a:endParaRPr lang="en-US"/>
        </a:p>
      </dgm:t>
    </dgm:pt>
    <dgm:pt modelId="{99AFE235-4061-4A06-991E-DE3CD40F84E3}">
      <dgm:prSet/>
      <dgm:spPr/>
      <dgm:t>
        <a:bodyPr/>
        <a:lstStyle/>
        <a:p>
          <a:r>
            <a:rPr lang="en-US"/>
            <a:t>Examples: gender, race, nationality</a:t>
          </a:r>
        </a:p>
      </dgm:t>
    </dgm:pt>
    <dgm:pt modelId="{D880B3E2-AD48-42FD-AFEF-B246037C913D}" type="parTrans" cxnId="{3B6BE801-B2BA-4150-B3D8-3BF80C4EE7D8}">
      <dgm:prSet/>
      <dgm:spPr/>
      <dgm:t>
        <a:bodyPr/>
        <a:lstStyle/>
        <a:p>
          <a:endParaRPr lang="en-US"/>
        </a:p>
      </dgm:t>
    </dgm:pt>
    <dgm:pt modelId="{B94876EC-CF53-44FA-B0C6-903E8FB51ED8}" type="sibTrans" cxnId="{3B6BE801-B2BA-4150-B3D8-3BF80C4EE7D8}">
      <dgm:prSet/>
      <dgm:spPr/>
      <dgm:t>
        <a:bodyPr/>
        <a:lstStyle/>
        <a:p>
          <a:endParaRPr lang="en-US"/>
        </a:p>
      </dgm:t>
    </dgm:pt>
    <dgm:pt modelId="{0728CF47-6899-4388-AEBF-52A0AA7B1BBC}" type="pres">
      <dgm:prSet presAssocID="{DD184C69-7FF6-45D7-BDFF-463D8E708061}" presName="Name0" presStyleCnt="0">
        <dgm:presLayoutVars>
          <dgm:dir/>
          <dgm:animLvl val="lvl"/>
          <dgm:resizeHandles val="exact"/>
        </dgm:presLayoutVars>
      </dgm:prSet>
      <dgm:spPr/>
    </dgm:pt>
    <dgm:pt modelId="{4CB2C73B-16F4-4E34-8869-6A44B517A0F1}" type="pres">
      <dgm:prSet presAssocID="{16798EDE-2D30-452E-B256-6E9F6637C015}" presName="linNode" presStyleCnt="0"/>
      <dgm:spPr/>
    </dgm:pt>
    <dgm:pt modelId="{22FA9EC3-18F2-4D09-B70C-EC1F1F1590CB}" type="pres">
      <dgm:prSet presAssocID="{16798EDE-2D30-452E-B256-6E9F6637C015}" presName="parentText" presStyleLbl="node1" presStyleIdx="0" presStyleCnt="2">
        <dgm:presLayoutVars>
          <dgm:chMax val="1"/>
          <dgm:bulletEnabled val="1"/>
        </dgm:presLayoutVars>
      </dgm:prSet>
      <dgm:spPr/>
    </dgm:pt>
    <dgm:pt modelId="{3C66E5CC-489F-4954-87C7-617F3E29623C}" type="pres">
      <dgm:prSet presAssocID="{16798EDE-2D30-452E-B256-6E9F6637C015}" presName="descendantText" presStyleLbl="alignAccFollowNode1" presStyleIdx="0" presStyleCnt="2">
        <dgm:presLayoutVars>
          <dgm:bulletEnabled val="1"/>
        </dgm:presLayoutVars>
      </dgm:prSet>
      <dgm:spPr/>
    </dgm:pt>
    <dgm:pt modelId="{609835F3-64C1-40D5-B893-ED14CDB2533E}" type="pres">
      <dgm:prSet presAssocID="{51CFFC54-B380-476C-8587-F20E92927D2E}" presName="sp" presStyleCnt="0"/>
      <dgm:spPr/>
    </dgm:pt>
    <dgm:pt modelId="{CFD6DC9B-2B27-4CCC-A603-0A4C4FB169CD}" type="pres">
      <dgm:prSet presAssocID="{C69586CC-4257-40ED-AAA9-A5636EE0B4E0}" presName="linNode" presStyleCnt="0"/>
      <dgm:spPr/>
    </dgm:pt>
    <dgm:pt modelId="{B57710D5-62D0-4A35-97D8-3534A20E2CC1}" type="pres">
      <dgm:prSet presAssocID="{C69586CC-4257-40ED-AAA9-A5636EE0B4E0}" presName="parentText" presStyleLbl="node1" presStyleIdx="1" presStyleCnt="2">
        <dgm:presLayoutVars>
          <dgm:chMax val="1"/>
          <dgm:bulletEnabled val="1"/>
        </dgm:presLayoutVars>
      </dgm:prSet>
      <dgm:spPr/>
    </dgm:pt>
    <dgm:pt modelId="{CF1EB64C-D124-4CA2-83AA-5635A3E3CD82}" type="pres">
      <dgm:prSet presAssocID="{C69586CC-4257-40ED-AAA9-A5636EE0B4E0}" presName="descendantText" presStyleLbl="alignAccFollowNode1" presStyleIdx="1" presStyleCnt="2">
        <dgm:presLayoutVars>
          <dgm:bulletEnabled val="1"/>
        </dgm:presLayoutVars>
      </dgm:prSet>
      <dgm:spPr/>
    </dgm:pt>
  </dgm:ptLst>
  <dgm:cxnLst>
    <dgm:cxn modelId="{3B6BE801-B2BA-4150-B3D8-3BF80C4EE7D8}" srcId="{C69586CC-4257-40ED-AAA9-A5636EE0B4E0}" destId="{99AFE235-4061-4A06-991E-DE3CD40F84E3}" srcOrd="0" destOrd="0" parTransId="{D880B3E2-AD48-42FD-AFEF-B246037C913D}" sibTransId="{B94876EC-CF53-44FA-B0C6-903E8FB51ED8}"/>
    <dgm:cxn modelId="{27B5C640-5672-4E74-9A97-E1A5F2DF1332}" type="presOf" srcId="{99AFE235-4061-4A06-991E-DE3CD40F84E3}" destId="{CF1EB64C-D124-4CA2-83AA-5635A3E3CD82}" srcOrd="0" destOrd="0" presId="urn:microsoft.com/office/officeart/2005/8/layout/vList5"/>
    <dgm:cxn modelId="{8EADAA5C-64EE-4147-8FFB-E9E6DDE5E2DD}" type="presOf" srcId="{C69586CC-4257-40ED-AAA9-A5636EE0B4E0}" destId="{B57710D5-62D0-4A35-97D8-3534A20E2CC1}" srcOrd="0" destOrd="0" presId="urn:microsoft.com/office/officeart/2005/8/layout/vList5"/>
    <dgm:cxn modelId="{D5EFD44B-50BF-4D59-B55F-04DAD4CE785D}" srcId="{DD184C69-7FF6-45D7-BDFF-463D8E708061}" destId="{C69586CC-4257-40ED-AAA9-A5636EE0B4E0}" srcOrd="1" destOrd="0" parTransId="{C5B4F75C-9774-4748-AC33-C7BE982E9667}" sibTransId="{DFFBEAA4-1B1D-4884-B8CF-2A5A760D5F20}"/>
    <dgm:cxn modelId="{F2C6294F-65B3-4539-9196-377B8A6F96DC}" srcId="{16798EDE-2D30-452E-B256-6E9F6637C015}" destId="{B1FCFC0B-C225-4DFB-91FF-92CF4BC0251F}" srcOrd="0" destOrd="0" parTransId="{6421304D-D0CA-4267-9826-EEE3D52B8D41}" sibTransId="{2D303D8A-D88A-41AC-8A3D-B2C91DB133C3}"/>
    <dgm:cxn modelId="{AC807A5A-7D3F-450E-B80D-8B27E368782C}" srcId="{DD184C69-7FF6-45D7-BDFF-463D8E708061}" destId="{16798EDE-2D30-452E-B256-6E9F6637C015}" srcOrd="0" destOrd="0" parTransId="{5DDD8F15-299D-42E9-94D9-4A2DCBB0FB51}" sibTransId="{51CFFC54-B380-476C-8587-F20E92927D2E}"/>
    <dgm:cxn modelId="{B2454094-46A0-4358-925C-1BE590981266}" type="presOf" srcId="{16798EDE-2D30-452E-B256-6E9F6637C015}" destId="{22FA9EC3-18F2-4D09-B70C-EC1F1F1590CB}" srcOrd="0" destOrd="0" presId="urn:microsoft.com/office/officeart/2005/8/layout/vList5"/>
    <dgm:cxn modelId="{1416E8B9-6268-44C7-814D-D9ED922082D5}" type="presOf" srcId="{B1FCFC0B-C225-4DFB-91FF-92CF4BC0251F}" destId="{3C66E5CC-489F-4954-87C7-617F3E29623C}" srcOrd="0" destOrd="0" presId="urn:microsoft.com/office/officeart/2005/8/layout/vList5"/>
    <dgm:cxn modelId="{59762CE6-7B7E-4054-8D29-87E22D63EB33}" type="presOf" srcId="{DD184C69-7FF6-45D7-BDFF-463D8E708061}" destId="{0728CF47-6899-4388-AEBF-52A0AA7B1BBC}" srcOrd="0" destOrd="0" presId="urn:microsoft.com/office/officeart/2005/8/layout/vList5"/>
    <dgm:cxn modelId="{D3C30503-2457-4313-A9BD-9EDDF7A6ADC7}" type="presParOf" srcId="{0728CF47-6899-4388-AEBF-52A0AA7B1BBC}" destId="{4CB2C73B-16F4-4E34-8869-6A44B517A0F1}" srcOrd="0" destOrd="0" presId="urn:microsoft.com/office/officeart/2005/8/layout/vList5"/>
    <dgm:cxn modelId="{0B2CFEED-9B12-46AE-81C2-682E86E3797F}" type="presParOf" srcId="{4CB2C73B-16F4-4E34-8869-6A44B517A0F1}" destId="{22FA9EC3-18F2-4D09-B70C-EC1F1F1590CB}" srcOrd="0" destOrd="0" presId="urn:microsoft.com/office/officeart/2005/8/layout/vList5"/>
    <dgm:cxn modelId="{F022DBB0-B3CD-4423-A4E1-37508A6AB036}" type="presParOf" srcId="{4CB2C73B-16F4-4E34-8869-6A44B517A0F1}" destId="{3C66E5CC-489F-4954-87C7-617F3E29623C}" srcOrd="1" destOrd="0" presId="urn:microsoft.com/office/officeart/2005/8/layout/vList5"/>
    <dgm:cxn modelId="{DEA4F7A6-A5D5-4E60-9A96-4D2A072B228C}" type="presParOf" srcId="{0728CF47-6899-4388-AEBF-52A0AA7B1BBC}" destId="{609835F3-64C1-40D5-B893-ED14CDB2533E}" srcOrd="1" destOrd="0" presId="urn:microsoft.com/office/officeart/2005/8/layout/vList5"/>
    <dgm:cxn modelId="{A75A0757-88A8-4E37-B639-76373BD461E3}" type="presParOf" srcId="{0728CF47-6899-4388-AEBF-52A0AA7B1BBC}" destId="{CFD6DC9B-2B27-4CCC-A603-0A4C4FB169CD}" srcOrd="2" destOrd="0" presId="urn:microsoft.com/office/officeart/2005/8/layout/vList5"/>
    <dgm:cxn modelId="{4F72960C-DC3E-4BD1-8323-FCFE26EB5C35}" type="presParOf" srcId="{CFD6DC9B-2B27-4CCC-A603-0A4C4FB169CD}" destId="{B57710D5-62D0-4A35-97D8-3534A20E2CC1}" srcOrd="0" destOrd="0" presId="urn:microsoft.com/office/officeart/2005/8/layout/vList5"/>
    <dgm:cxn modelId="{B0C8555F-5318-46B6-9D0D-4D4E45E276A6}" type="presParOf" srcId="{CFD6DC9B-2B27-4CCC-A603-0A4C4FB169CD}" destId="{CF1EB64C-D124-4CA2-83AA-5635A3E3CD8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184C69-7FF6-45D7-BDFF-463D8E70806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6798EDE-2D30-452E-B256-6E9F6637C015}">
      <dgm:prSet/>
      <dgm:spPr/>
      <dgm:t>
        <a:bodyPr/>
        <a:lstStyle/>
        <a:p>
          <a:r>
            <a:rPr lang="en-US" b="1" dirty="0"/>
            <a:t>Discrete </a:t>
          </a:r>
          <a:r>
            <a:rPr lang="en-US" dirty="0"/>
            <a:t>data can be counted and has a limited number of values</a:t>
          </a:r>
        </a:p>
      </dgm:t>
    </dgm:pt>
    <dgm:pt modelId="{5DDD8F15-299D-42E9-94D9-4A2DCBB0FB51}" type="parTrans" cxnId="{AC807A5A-7D3F-450E-B80D-8B27E368782C}">
      <dgm:prSet/>
      <dgm:spPr/>
      <dgm:t>
        <a:bodyPr/>
        <a:lstStyle/>
        <a:p>
          <a:endParaRPr lang="en-US"/>
        </a:p>
      </dgm:t>
    </dgm:pt>
    <dgm:pt modelId="{51CFFC54-B380-476C-8587-F20E92927D2E}" type="sibTrans" cxnId="{AC807A5A-7D3F-450E-B80D-8B27E368782C}">
      <dgm:prSet/>
      <dgm:spPr/>
      <dgm:t>
        <a:bodyPr/>
        <a:lstStyle/>
        <a:p>
          <a:endParaRPr lang="en-US"/>
        </a:p>
      </dgm:t>
    </dgm:pt>
    <dgm:pt modelId="{B1FCFC0B-C225-4DFB-91FF-92CF4BC0251F}">
      <dgm:prSet/>
      <dgm:spPr/>
      <dgm:t>
        <a:bodyPr/>
        <a:lstStyle/>
        <a:p>
          <a:r>
            <a:rPr lang="en-US" dirty="0"/>
            <a:t>Examples: students in a class, tickets sold, teachers at a school</a:t>
          </a:r>
        </a:p>
      </dgm:t>
    </dgm:pt>
    <dgm:pt modelId="{6421304D-D0CA-4267-9826-EEE3D52B8D41}" type="parTrans" cxnId="{F2C6294F-65B3-4539-9196-377B8A6F96DC}">
      <dgm:prSet/>
      <dgm:spPr/>
      <dgm:t>
        <a:bodyPr/>
        <a:lstStyle/>
        <a:p>
          <a:endParaRPr lang="en-US"/>
        </a:p>
      </dgm:t>
    </dgm:pt>
    <dgm:pt modelId="{2D303D8A-D88A-41AC-8A3D-B2C91DB133C3}" type="sibTrans" cxnId="{F2C6294F-65B3-4539-9196-377B8A6F96DC}">
      <dgm:prSet/>
      <dgm:spPr/>
      <dgm:t>
        <a:bodyPr/>
        <a:lstStyle/>
        <a:p>
          <a:endParaRPr lang="en-US"/>
        </a:p>
      </dgm:t>
    </dgm:pt>
    <dgm:pt modelId="{C69586CC-4257-40ED-AAA9-A5636EE0B4E0}">
      <dgm:prSet/>
      <dgm:spPr/>
      <dgm:t>
        <a:bodyPr/>
        <a:lstStyle/>
        <a:p>
          <a:r>
            <a:rPr lang="en-US" b="1" dirty="0"/>
            <a:t>Continuous </a:t>
          </a:r>
          <a:r>
            <a:rPr lang="en-US" dirty="0"/>
            <a:t>data can take on any value</a:t>
          </a:r>
        </a:p>
      </dgm:t>
    </dgm:pt>
    <dgm:pt modelId="{C5B4F75C-9774-4748-AC33-C7BE982E9667}" type="parTrans" cxnId="{D5EFD44B-50BF-4D59-B55F-04DAD4CE785D}">
      <dgm:prSet/>
      <dgm:spPr/>
      <dgm:t>
        <a:bodyPr/>
        <a:lstStyle/>
        <a:p>
          <a:endParaRPr lang="en-US"/>
        </a:p>
      </dgm:t>
    </dgm:pt>
    <dgm:pt modelId="{DFFBEAA4-1B1D-4884-B8CF-2A5A760D5F20}" type="sibTrans" cxnId="{D5EFD44B-50BF-4D59-B55F-04DAD4CE785D}">
      <dgm:prSet/>
      <dgm:spPr/>
      <dgm:t>
        <a:bodyPr/>
        <a:lstStyle/>
        <a:p>
          <a:endParaRPr lang="en-US"/>
        </a:p>
      </dgm:t>
    </dgm:pt>
    <dgm:pt modelId="{99AFE235-4061-4A06-991E-DE3CD40F84E3}">
      <dgm:prSet/>
      <dgm:spPr/>
      <dgm:t>
        <a:bodyPr/>
        <a:lstStyle/>
        <a:p>
          <a:r>
            <a:rPr lang="en-US" dirty="0"/>
            <a:t>Examples: temperature, proportion of fixations, test scores</a:t>
          </a:r>
        </a:p>
      </dgm:t>
    </dgm:pt>
    <dgm:pt modelId="{D880B3E2-AD48-42FD-AFEF-B246037C913D}" type="parTrans" cxnId="{3B6BE801-B2BA-4150-B3D8-3BF80C4EE7D8}">
      <dgm:prSet/>
      <dgm:spPr/>
      <dgm:t>
        <a:bodyPr/>
        <a:lstStyle/>
        <a:p>
          <a:endParaRPr lang="en-US"/>
        </a:p>
      </dgm:t>
    </dgm:pt>
    <dgm:pt modelId="{B94876EC-CF53-44FA-B0C6-903E8FB51ED8}" type="sibTrans" cxnId="{3B6BE801-B2BA-4150-B3D8-3BF80C4EE7D8}">
      <dgm:prSet/>
      <dgm:spPr/>
      <dgm:t>
        <a:bodyPr/>
        <a:lstStyle/>
        <a:p>
          <a:endParaRPr lang="en-US"/>
        </a:p>
      </dgm:t>
    </dgm:pt>
    <dgm:pt modelId="{0728CF47-6899-4388-AEBF-52A0AA7B1BBC}" type="pres">
      <dgm:prSet presAssocID="{DD184C69-7FF6-45D7-BDFF-463D8E708061}" presName="Name0" presStyleCnt="0">
        <dgm:presLayoutVars>
          <dgm:dir/>
          <dgm:animLvl val="lvl"/>
          <dgm:resizeHandles val="exact"/>
        </dgm:presLayoutVars>
      </dgm:prSet>
      <dgm:spPr/>
    </dgm:pt>
    <dgm:pt modelId="{4CB2C73B-16F4-4E34-8869-6A44B517A0F1}" type="pres">
      <dgm:prSet presAssocID="{16798EDE-2D30-452E-B256-6E9F6637C015}" presName="linNode" presStyleCnt="0"/>
      <dgm:spPr/>
    </dgm:pt>
    <dgm:pt modelId="{22FA9EC3-18F2-4D09-B70C-EC1F1F1590CB}" type="pres">
      <dgm:prSet presAssocID="{16798EDE-2D30-452E-B256-6E9F6637C015}" presName="parentText" presStyleLbl="node1" presStyleIdx="0" presStyleCnt="2">
        <dgm:presLayoutVars>
          <dgm:chMax val="1"/>
          <dgm:bulletEnabled val="1"/>
        </dgm:presLayoutVars>
      </dgm:prSet>
      <dgm:spPr/>
    </dgm:pt>
    <dgm:pt modelId="{3C66E5CC-489F-4954-87C7-617F3E29623C}" type="pres">
      <dgm:prSet presAssocID="{16798EDE-2D30-452E-B256-6E9F6637C015}" presName="descendantText" presStyleLbl="alignAccFollowNode1" presStyleIdx="0" presStyleCnt="2">
        <dgm:presLayoutVars>
          <dgm:bulletEnabled val="1"/>
        </dgm:presLayoutVars>
      </dgm:prSet>
      <dgm:spPr/>
    </dgm:pt>
    <dgm:pt modelId="{609835F3-64C1-40D5-B893-ED14CDB2533E}" type="pres">
      <dgm:prSet presAssocID="{51CFFC54-B380-476C-8587-F20E92927D2E}" presName="sp" presStyleCnt="0"/>
      <dgm:spPr/>
    </dgm:pt>
    <dgm:pt modelId="{CFD6DC9B-2B27-4CCC-A603-0A4C4FB169CD}" type="pres">
      <dgm:prSet presAssocID="{C69586CC-4257-40ED-AAA9-A5636EE0B4E0}" presName="linNode" presStyleCnt="0"/>
      <dgm:spPr/>
    </dgm:pt>
    <dgm:pt modelId="{B57710D5-62D0-4A35-97D8-3534A20E2CC1}" type="pres">
      <dgm:prSet presAssocID="{C69586CC-4257-40ED-AAA9-A5636EE0B4E0}" presName="parentText" presStyleLbl="node1" presStyleIdx="1" presStyleCnt="2">
        <dgm:presLayoutVars>
          <dgm:chMax val="1"/>
          <dgm:bulletEnabled val="1"/>
        </dgm:presLayoutVars>
      </dgm:prSet>
      <dgm:spPr/>
    </dgm:pt>
    <dgm:pt modelId="{CF1EB64C-D124-4CA2-83AA-5635A3E3CD82}" type="pres">
      <dgm:prSet presAssocID="{C69586CC-4257-40ED-AAA9-A5636EE0B4E0}" presName="descendantText" presStyleLbl="alignAccFollowNode1" presStyleIdx="1" presStyleCnt="2">
        <dgm:presLayoutVars>
          <dgm:bulletEnabled val="1"/>
        </dgm:presLayoutVars>
      </dgm:prSet>
      <dgm:spPr/>
    </dgm:pt>
  </dgm:ptLst>
  <dgm:cxnLst>
    <dgm:cxn modelId="{3B6BE801-B2BA-4150-B3D8-3BF80C4EE7D8}" srcId="{C69586CC-4257-40ED-AAA9-A5636EE0B4E0}" destId="{99AFE235-4061-4A06-991E-DE3CD40F84E3}" srcOrd="0" destOrd="0" parTransId="{D880B3E2-AD48-42FD-AFEF-B246037C913D}" sibTransId="{B94876EC-CF53-44FA-B0C6-903E8FB51ED8}"/>
    <dgm:cxn modelId="{27B5C640-5672-4E74-9A97-E1A5F2DF1332}" type="presOf" srcId="{99AFE235-4061-4A06-991E-DE3CD40F84E3}" destId="{CF1EB64C-D124-4CA2-83AA-5635A3E3CD82}" srcOrd="0" destOrd="0" presId="urn:microsoft.com/office/officeart/2005/8/layout/vList5"/>
    <dgm:cxn modelId="{8EADAA5C-64EE-4147-8FFB-E9E6DDE5E2DD}" type="presOf" srcId="{C69586CC-4257-40ED-AAA9-A5636EE0B4E0}" destId="{B57710D5-62D0-4A35-97D8-3534A20E2CC1}" srcOrd="0" destOrd="0" presId="urn:microsoft.com/office/officeart/2005/8/layout/vList5"/>
    <dgm:cxn modelId="{D5EFD44B-50BF-4D59-B55F-04DAD4CE785D}" srcId="{DD184C69-7FF6-45D7-BDFF-463D8E708061}" destId="{C69586CC-4257-40ED-AAA9-A5636EE0B4E0}" srcOrd="1" destOrd="0" parTransId="{C5B4F75C-9774-4748-AC33-C7BE982E9667}" sibTransId="{DFFBEAA4-1B1D-4884-B8CF-2A5A760D5F20}"/>
    <dgm:cxn modelId="{F2C6294F-65B3-4539-9196-377B8A6F96DC}" srcId="{16798EDE-2D30-452E-B256-6E9F6637C015}" destId="{B1FCFC0B-C225-4DFB-91FF-92CF4BC0251F}" srcOrd="0" destOrd="0" parTransId="{6421304D-D0CA-4267-9826-EEE3D52B8D41}" sibTransId="{2D303D8A-D88A-41AC-8A3D-B2C91DB133C3}"/>
    <dgm:cxn modelId="{AC807A5A-7D3F-450E-B80D-8B27E368782C}" srcId="{DD184C69-7FF6-45D7-BDFF-463D8E708061}" destId="{16798EDE-2D30-452E-B256-6E9F6637C015}" srcOrd="0" destOrd="0" parTransId="{5DDD8F15-299D-42E9-94D9-4A2DCBB0FB51}" sibTransId="{51CFFC54-B380-476C-8587-F20E92927D2E}"/>
    <dgm:cxn modelId="{B2454094-46A0-4358-925C-1BE590981266}" type="presOf" srcId="{16798EDE-2D30-452E-B256-6E9F6637C015}" destId="{22FA9EC3-18F2-4D09-B70C-EC1F1F1590CB}" srcOrd="0" destOrd="0" presId="urn:microsoft.com/office/officeart/2005/8/layout/vList5"/>
    <dgm:cxn modelId="{1416E8B9-6268-44C7-814D-D9ED922082D5}" type="presOf" srcId="{B1FCFC0B-C225-4DFB-91FF-92CF4BC0251F}" destId="{3C66E5CC-489F-4954-87C7-617F3E29623C}" srcOrd="0" destOrd="0" presId="urn:microsoft.com/office/officeart/2005/8/layout/vList5"/>
    <dgm:cxn modelId="{59762CE6-7B7E-4054-8D29-87E22D63EB33}" type="presOf" srcId="{DD184C69-7FF6-45D7-BDFF-463D8E708061}" destId="{0728CF47-6899-4388-AEBF-52A0AA7B1BBC}" srcOrd="0" destOrd="0" presId="urn:microsoft.com/office/officeart/2005/8/layout/vList5"/>
    <dgm:cxn modelId="{D3C30503-2457-4313-A9BD-9EDDF7A6ADC7}" type="presParOf" srcId="{0728CF47-6899-4388-AEBF-52A0AA7B1BBC}" destId="{4CB2C73B-16F4-4E34-8869-6A44B517A0F1}" srcOrd="0" destOrd="0" presId="urn:microsoft.com/office/officeart/2005/8/layout/vList5"/>
    <dgm:cxn modelId="{0B2CFEED-9B12-46AE-81C2-682E86E3797F}" type="presParOf" srcId="{4CB2C73B-16F4-4E34-8869-6A44B517A0F1}" destId="{22FA9EC3-18F2-4D09-B70C-EC1F1F1590CB}" srcOrd="0" destOrd="0" presId="urn:microsoft.com/office/officeart/2005/8/layout/vList5"/>
    <dgm:cxn modelId="{F022DBB0-B3CD-4423-A4E1-37508A6AB036}" type="presParOf" srcId="{4CB2C73B-16F4-4E34-8869-6A44B517A0F1}" destId="{3C66E5CC-489F-4954-87C7-617F3E29623C}" srcOrd="1" destOrd="0" presId="urn:microsoft.com/office/officeart/2005/8/layout/vList5"/>
    <dgm:cxn modelId="{DEA4F7A6-A5D5-4E60-9A96-4D2A072B228C}" type="presParOf" srcId="{0728CF47-6899-4388-AEBF-52A0AA7B1BBC}" destId="{609835F3-64C1-40D5-B893-ED14CDB2533E}" srcOrd="1" destOrd="0" presId="urn:microsoft.com/office/officeart/2005/8/layout/vList5"/>
    <dgm:cxn modelId="{A75A0757-88A8-4E37-B639-76373BD461E3}" type="presParOf" srcId="{0728CF47-6899-4388-AEBF-52A0AA7B1BBC}" destId="{CFD6DC9B-2B27-4CCC-A603-0A4C4FB169CD}" srcOrd="2" destOrd="0" presId="urn:microsoft.com/office/officeart/2005/8/layout/vList5"/>
    <dgm:cxn modelId="{4F72960C-DC3E-4BD1-8323-FCFE26EB5C35}" type="presParOf" srcId="{CFD6DC9B-2B27-4CCC-A603-0A4C4FB169CD}" destId="{B57710D5-62D0-4A35-97D8-3534A20E2CC1}" srcOrd="0" destOrd="0" presId="urn:microsoft.com/office/officeart/2005/8/layout/vList5"/>
    <dgm:cxn modelId="{B0C8555F-5318-46B6-9D0D-4D4E45E276A6}" type="presParOf" srcId="{CFD6DC9B-2B27-4CCC-A603-0A4C4FB169CD}" destId="{CF1EB64C-D124-4CA2-83AA-5635A3E3CD8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1A0DA6-E35F-4B52-A4C8-F37D06632360}"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18EDD904-AF61-4B41-B93F-90A7F09D4274}">
      <dgm:prSet/>
      <dgm:spPr/>
      <dgm:t>
        <a:bodyPr/>
        <a:lstStyle/>
        <a:p>
          <a:r>
            <a:rPr lang="en-US"/>
            <a:t>One Possible Solution: </a:t>
          </a:r>
        </a:p>
      </dgm:t>
    </dgm:pt>
    <dgm:pt modelId="{A4F39204-80F5-4BB5-82F5-0E606AEB90F7}" type="parTrans" cxnId="{7CECAFFD-4E46-426F-8494-2217C52FC1B1}">
      <dgm:prSet/>
      <dgm:spPr/>
      <dgm:t>
        <a:bodyPr/>
        <a:lstStyle/>
        <a:p>
          <a:endParaRPr lang="en-US"/>
        </a:p>
      </dgm:t>
    </dgm:pt>
    <dgm:pt modelId="{F5AE00D1-759B-4DE0-9B6A-150787774743}" type="sibTrans" cxnId="{7CECAFFD-4E46-426F-8494-2217C52FC1B1}">
      <dgm:prSet/>
      <dgm:spPr/>
      <dgm:t>
        <a:bodyPr/>
        <a:lstStyle/>
        <a:p>
          <a:endParaRPr lang="en-US"/>
        </a:p>
      </dgm:t>
    </dgm:pt>
    <dgm:pt modelId="{F148E7FA-86C3-406A-8A05-8F3B8BAD8225}">
      <dgm:prSet/>
      <dgm:spPr/>
      <dgm:t>
        <a:bodyPr/>
        <a:lstStyle/>
        <a:p>
          <a:r>
            <a:rPr lang="en-US"/>
            <a:t>The three cans of soup, two packages of nuts, four kinds of vegetables and two desserts are quantitative discrete data because you count them</a:t>
          </a:r>
        </a:p>
      </dgm:t>
    </dgm:pt>
    <dgm:pt modelId="{0803E5DD-E09D-4863-9733-2063C3630F2A}" type="parTrans" cxnId="{8A63855C-007E-4C66-A505-71A4F92ADDD4}">
      <dgm:prSet/>
      <dgm:spPr/>
      <dgm:t>
        <a:bodyPr/>
        <a:lstStyle/>
        <a:p>
          <a:endParaRPr lang="en-US"/>
        </a:p>
      </dgm:t>
    </dgm:pt>
    <dgm:pt modelId="{FA12795F-060C-4E76-94A2-40E5552F2BF0}" type="sibTrans" cxnId="{8A63855C-007E-4C66-A505-71A4F92ADDD4}">
      <dgm:prSet/>
      <dgm:spPr/>
      <dgm:t>
        <a:bodyPr/>
        <a:lstStyle/>
        <a:p>
          <a:endParaRPr lang="en-US"/>
        </a:p>
      </dgm:t>
    </dgm:pt>
    <dgm:pt modelId="{E79A8247-EB22-44E4-AB37-3EF4E20E74BD}">
      <dgm:prSet/>
      <dgm:spPr/>
      <dgm:t>
        <a:bodyPr/>
        <a:lstStyle/>
        <a:p>
          <a:r>
            <a:rPr lang="en-US" dirty="0"/>
            <a:t>The weights of the soups (19 ounces, 14.1 ounces, 19 ounces) are quantitative continuous data because you measure weights as precisely as possible</a:t>
          </a:r>
        </a:p>
      </dgm:t>
    </dgm:pt>
    <dgm:pt modelId="{0AF9F429-5D8B-430C-A6E7-7D6FFACE7195}" type="parTrans" cxnId="{71B901F4-EF8D-46DF-93C2-0734CE03C50A}">
      <dgm:prSet/>
      <dgm:spPr/>
      <dgm:t>
        <a:bodyPr/>
        <a:lstStyle/>
        <a:p>
          <a:endParaRPr lang="en-US"/>
        </a:p>
      </dgm:t>
    </dgm:pt>
    <dgm:pt modelId="{79454078-C885-4D49-B6FE-35F5EC7437AE}" type="sibTrans" cxnId="{71B901F4-EF8D-46DF-93C2-0734CE03C50A}">
      <dgm:prSet/>
      <dgm:spPr/>
      <dgm:t>
        <a:bodyPr/>
        <a:lstStyle/>
        <a:p>
          <a:endParaRPr lang="en-US"/>
        </a:p>
      </dgm:t>
    </dgm:pt>
    <dgm:pt modelId="{BD4AF089-AFB4-4EA8-98D5-40216AEDF3CE}">
      <dgm:prSet/>
      <dgm:spPr/>
      <dgm:t>
        <a:bodyPr/>
        <a:lstStyle/>
        <a:p>
          <a:r>
            <a:rPr lang="en-US"/>
            <a:t>Types of soups, nuts, vegetables and desserts are qualitative data because they are categorical</a:t>
          </a:r>
        </a:p>
      </dgm:t>
    </dgm:pt>
    <dgm:pt modelId="{9760214B-8406-4035-BEE1-97889903C737}" type="parTrans" cxnId="{3A448290-FBF4-4B0C-8877-26A89007AEBB}">
      <dgm:prSet/>
      <dgm:spPr/>
      <dgm:t>
        <a:bodyPr/>
        <a:lstStyle/>
        <a:p>
          <a:endParaRPr lang="en-US"/>
        </a:p>
      </dgm:t>
    </dgm:pt>
    <dgm:pt modelId="{9082EE17-F85F-45C4-AC43-DF7D544A2F89}" type="sibTrans" cxnId="{3A448290-FBF4-4B0C-8877-26A89007AEBB}">
      <dgm:prSet/>
      <dgm:spPr/>
      <dgm:t>
        <a:bodyPr/>
        <a:lstStyle/>
        <a:p>
          <a:endParaRPr lang="en-US"/>
        </a:p>
      </dgm:t>
    </dgm:pt>
    <dgm:pt modelId="{22C353C2-C771-4AF8-87BA-6EE4CA779BAF}" type="pres">
      <dgm:prSet presAssocID="{481A0DA6-E35F-4B52-A4C8-F37D06632360}" presName="diagram" presStyleCnt="0">
        <dgm:presLayoutVars>
          <dgm:dir/>
          <dgm:resizeHandles val="exact"/>
        </dgm:presLayoutVars>
      </dgm:prSet>
      <dgm:spPr/>
    </dgm:pt>
    <dgm:pt modelId="{E8209CE3-949A-48AC-8EF0-6A3E58C6064F}" type="pres">
      <dgm:prSet presAssocID="{18EDD904-AF61-4B41-B93F-90A7F09D4274}" presName="node" presStyleLbl="node1" presStyleIdx="0" presStyleCnt="1" custScaleX="135742">
        <dgm:presLayoutVars>
          <dgm:bulletEnabled val="1"/>
        </dgm:presLayoutVars>
      </dgm:prSet>
      <dgm:spPr/>
    </dgm:pt>
  </dgm:ptLst>
  <dgm:cxnLst>
    <dgm:cxn modelId="{FA44820D-4621-4028-A21E-64C144B8E0DD}" type="presOf" srcId="{E79A8247-EB22-44E4-AB37-3EF4E20E74BD}" destId="{E8209CE3-949A-48AC-8EF0-6A3E58C6064F}" srcOrd="0" destOrd="2" presId="urn:microsoft.com/office/officeart/2005/8/layout/process5"/>
    <dgm:cxn modelId="{CF35D432-90BA-4955-8628-00EDAE3A686B}" type="presOf" srcId="{18EDD904-AF61-4B41-B93F-90A7F09D4274}" destId="{E8209CE3-949A-48AC-8EF0-6A3E58C6064F}" srcOrd="0" destOrd="0" presId="urn:microsoft.com/office/officeart/2005/8/layout/process5"/>
    <dgm:cxn modelId="{8A63855C-007E-4C66-A505-71A4F92ADDD4}" srcId="{18EDD904-AF61-4B41-B93F-90A7F09D4274}" destId="{F148E7FA-86C3-406A-8A05-8F3B8BAD8225}" srcOrd="0" destOrd="0" parTransId="{0803E5DD-E09D-4863-9733-2063C3630F2A}" sibTransId="{FA12795F-060C-4E76-94A2-40E5552F2BF0}"/>
    <dgm:cxn modelId="{328FFB68-12E4-4931-BF84-455E48A585DC}" type="presOf" srcId="{F148E7FA-86C3-406A-8A05-8F3B8BAD8225}" destId="{E8209CE3-949A-48AC-8EF0-6A3E58C6064F}" srcOrd="0" destOrd="1" presId="urn:microsoft.com/office/officeart/2005/8/layout/process5"/>
    <dgm:cxn modelId="{3A448290-FBF4-4B0C-8877-26A89007AEBB}" srcId="{18EDD904-AF61-4B41-B93F-90A7F09D4274}" destId="{BD4AF089-AFB4-4EA8-98D5-40216AEDF3CE}" srcOrd="2" destOrd="0" parTransId="{9760214B-8406-4035-BEE1-97889903C737}" sibTransId="{9082EE17-F85F-45C4-AC43-DF7D544A2F89}"/>
    <dgm:cxn modelId="{FC18EFCF-7567-435C-A406-59188C70D374}" type="presOf" srcId="{BD4AF089-AFB4-4EA8-98D5-40216AEDF3CE}" destId="{E8209CE3-949A-48AC-8EF0-6A3E58C6064F}" srcOrd="0" destOrd="3" presId="urn:microsoft.com/office/officeart/2005/8/layout/process5"/>
    <dgm:cxn modelId="{708C4FE3-362F-4D0A-B0D5-44D9B6A1E479}" type="presOf" srcId="{481A0DA6-E35F-4B52-A4C8-F37D06632360}" destId="{22C353C2-C771-4AF8-87BA-6EE4CA779BAF}" srcOrd="0" destOrd="0" presId="urn:microsoft.com/office/officeart/2005/8/layout/process5"/>
    <dgm:cxn modelId="{71B901F4-EF8D-46DF-93C2-0734CE03C50A}" srcId="{18EDD904-AF61-4B41-B93F-90A7F09D4274}" destId="{E79A8247-EB22-44E4-AB37-3EF4E20E74BD}" srcOrd="1" destOrd="0" parTransId="{0AF9F429-5D8B-430C-A6E7-7D6FFACE7195}" sibTransId="{79454078-C885-4D49-B6FE-35F5EC7437AE}"/>
    <dgm:cxn modelId="{7CECAFFD-4E46-426F-8494-2217C52FC1B1}" srcId="{481A0DA6-E35F-4B52-A4C8-F37D06632360}" destId="{18EDD904-AF61-4B41-B93F-90A7F09D4274}" srcOrd="0" destOrd="0" parTransId="{A4F39204-80F5-4BB5-82F5-0E606AEB90F7}" sibTransId="{F5AE00D1-759B-4DE0-9B6A-150787774743}"/>
    <dgm:cxn modelId="{0F2B3E1B-98FF-4E39-8D85-EC476E771D13}" type="presParOf" srcId="{22C353C2-C771-4AF8-87BA-6EE4CA779BAF}" destId="{E8209CE3-949A-48AC-8EF0-6A3E58C6064F}" srcOrd="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7408F-5478-4A8E-993E-229ACB9F1010}">
      <dsp:nvSpPr>
        <dsp:cNvPr id="0" name=""/>
        <dsp:cNvSpPr/>
      </dsp:nvSpPr>
      <dsp:spPr>
        <a:xfrm>
          <a:off x="0" y="337625"/>
          <a:ext cx="3660852" cy="12682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Sampling </a:t>
          </a:r>
          <a:r>
            <a:rPr lang="en-US" sz="1800" b="1" kern="1200" dirty="0"/>
            <a:t>with replacement</a:t>
          </a:r>
          <a:r>
            <a:rPr lang="en-US" sz="1800" kern="1200" dirty="0"/>
            <a:t> means to return a member that is selected back into the pool</a:t>
          </a:r>
        </a:p>
      </dsp:txBody>
      <dsp:txXfrm>
        <a:off x="61909" y="399534"/>
        <a:ext cx="3537034" cy="1144388"/>
      </dsp:txXfrm>
    </dsp:sp>
    <dsp:sp modelId="{C50EC5F4-DAE4-4347-ADB2-90A7ADD7E8E3}">
      <dsp:nvSpPr>
        <dsp:cNvPr id="0" name=""/>
        <dsp:cNvSpPr/>
      </dsp:nvSpPr>
      <dsp:spPr>
        <a:xfrm>
          <a:off x="0" y="1657672"/>
          <a:ext cx="3660852" cy="12682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 sample taken </a:t>
          </a:r>
          <a:r>
            <a:rPr lang="en-US" sz="1800" b="1" kern="1200"/>
            <a:t>without replacement</a:t>
          </a:r>
          <a:r>
            <a:rPr lang="en-US" sz="1800" kern="1200"/>
            <a:t> does not return members back into the pool; once it is selected, it cannot be selected again</a:t>
          </a:r>
        </a:p>
      </dsp:txBody>
      <dsp:txXfrm>
        <a:off x="61909" y="1719581"/>
        <a:ext cx="3537034" cy="11443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6E5CC-489F-4954-87C7-617F3E29623C}">
      <dsp:nvSpPr>
        <dsp:cNvPr id="0" name=""/>
        <dsp:cNvSpPr/>
      </dsp:nvSpPr>
      <dsp:spPr>
        <a:xfrm rot="5400000">
          <a:off x="4933264" y="-1891940"/>
          <a:ext cx="1102271" cy="516178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285750" lvl="1" indent="-285750" algn="l" defTabSz="1377950">
            <a:lnSpc>
              <a:spcPct val="90000"/>
            </a:lnSpc>
            <a:spcBef>
              <a:spcPct val="0"/>
            </a:spcBef>
            <a:spcAft>
              <a:spcPct val="15000"/>
            </a:spcAft>
            <a:buChar char="•"/>
          </a:pPr>
          <a:r>
            <a:rPr lang="en-US" sz="3100" kern="1200" dirty="0"/>
            <a:t>Examples: education, literacy level, socioeconomic status</a:t>
          </a:r>
        </a:p>
      </dsp:txBody>
      <dsp:txXfrm rot="-5400000">
        <a:off x="2903506" y="191626"/>
        <a:ext cx="5107980" cy="994655"/>
      </dsp:txXfrm>
    </dsp:sp>
    <dsp:sp modelId="{22FA9EC3-18F2-4D09-B70C-EC1F1F1590CB}">
      <dsp:nvSpPr>
        <dsp:cNvPr id="0" name=""/>
        <dsp:cNvSpPr/>
      </dsp:nvSpPr>
      <dsp:spPr>
        <a:xfrm>
          <a:off x="0" y="34"/>
          <a:ext cx="2903505" cy="13778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a:t>Ordinal </a:t>
          </a:r>
          <a:r>
            <a:rPr lang="en-US" sz="2400" kern="1200"/>
            <a:t>data are that which can be ranked from high to low</a:t>
          </a:r>
        </a:p>
      </dsp:txBody>
      <dsp:txXfrm>
        <a:off x="67261" y="67295"/>
        <a:ext cx="2768983" cy="1243317"/>
      </dsp:txXfrm>
    </dsp:sp>
    <dsp:sp modelId="{CF1EB64C-D124-4CA2-83AA-5635A3E3CD82}">
      <dsp:nvSpPr>
        <dsp:cNvPr id="0" name=""/>
        <dsp:cNvSpPr/>
      </dsp:nvSpPr>
      <dsp:spPr>
        <a:xfrm rot="5400000">
          <a:off x="4933264" y="-445209"/>
          <a:ext cx="1102271" cy="516178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285750" lvl="1" indent="-285750" algn="l" defTabSz="1377950">
            <a:lnSpc>
              <a:spcPct val="90000"/>
            </a:lnSpc>
            <a:spcBef>
              <a:spcPct val="0"/>
            </a:spcBef>
            <a:spcAft>
              <a:spcPct val="15000"/>
            </a:spcAft>
            <a:buChar char="•"/>
          </a:pPr>
          <a:r>
            <a:rPr lang="en-US" sz="3100" kern="1200"/>
            <a:t>Examples: gender, race, nationality</a:t>
          </a:r>
        </a:p>
      </dsp:txBody>
      <dsp:txXfrm rot="-5400000">
        <a:off x="2903506" y="1638357"/>
        <a:ext cx="5107980" cy="994655"/>
      </dsp:txXfrm>
    </dsp:sp>
    <dsp:sp modelId="{B57710D5-62D0-4A35-97D8-3534A20E2CC1}">
      <dsp:nvSpPr>
        <dsp:cNvPr id="0" name=""/>
        <dsp:cNvSpPr/>
      </dsp:nvSpPr>
      <dsp:spPr>
        <a:xfrm>
          <a:off x="0" y="1446765"/>
          <a:ext cx="2903505" cy="13778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a:t>Nominal </a:t>
          </a:r>
          <a:r>
            <a:rPr lang="en-US" sz="2400" kern="1200"/>
            <a:t>data has no intrinsic rank</a:t>
          </a:r>
        </a:p>
      </dsp:txBody>
      <dsp:txXfrm>
        <a:off x="67261" y="1514026"/>
        <a:ext cx="2768983" cy="12433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6E5CC-489F-4954-87C7-617F3E29623C}">
      <dsp:nvSpPr>
        <dsp:cNvPr id="0" name=""/>
        <dsp:cNvSpPr/>
      </dsp:nvSpPr>
      <dsp:spPr>
        <a:xfrm rot="5400000">
          <a:off x="4933264" y="-1891940"/>
          <a:ext cx="1102271" cy="516178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Examples: students in a class, tickets sold, teachers at a school</a:t>
          </a:r>
        </a:p>
      </dsp:txBody>
      <dsp:txXfrm rot="-5400000">
        <a:off x="2903506" y="191626"/>
        <a:ext cx="5107980" cy="994655"/>
      </dsp:txXfrm>
    </dsp:sp>
    <dsp:sp modelId="{22FA9EC3-18F2-4D09-B70C-EC1F1F1590CB}">
      <dsp:nvSpPr>
        <dsp:cNvPr id="0" name=""/>
        <dsp:cNvSpPr/>
      </dsp:nvSpPr>
      <dsp:spPr>
        <a:xfrm>
          <a:off x="0" y="34"/>
          <a:ext cx="2903505" cy="13778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t>Discrete </a:t>
          </a:r>
          <a:r>
            <a:rPr lang="en-US" sz="2000" kern="1200" dirty="0"/>
            <a:t>data can be counted and has a limited number of values</a:t>
          </a:r>
        </a:p>
      </dsp:txBody>
      <dsp:txXfrm>
        <a:off x="67261" y="67295"/>
        <a:ext cx="2768983" cy="1243317"/>
      </dsp:txXfrm>
    </dsp:sp>
    <dsp:sp modelId="{CF1EB64C-D124-4CA2-83AA-5635A3E3CD82}">
      <dsp:nvSpPr>
        <dsp:cNvPr id="0" name=""/>
        <dsp:cNvSpPr/>
      </dsp:nvSpPr>
      <dsp:spPr>
        <a:xfrm rot="5400000">
          <a:off x="4933264" y="-445209"/>
          <a:ext cx="1102271" cy="516178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a:t>Examples: temperature, proportion of fixations, test scores</a:t>
          </a:r>
        </a:p>
      </dsp:txBody>
      <dsp:txXfrm rot="-5400000">
        <a:off x="2903506" y="1638357"/>
        <a:ext cx="5107980" cy="994655"/>
      </dsp:txXfrm>
    </dsp:sp>
    <dsp:sp modelId="{B57710D5-62D0-4A35-97D8-3534A20E2CC1}">
      <dsp:nvSpPr>
        <dsp:cNvPr id="0" name=""/>
        <dsp:cNvSpPr/>
      </dsp:nvSpPr>
      <dsp:spPr>
        <a:xfrm>
          <a:off x="0" y="1446765"/>
          <a:ext cx="2903505" cy="13778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t>Continuous </a:t>
          </a:r>
          <a:r>
            <a:rPr lang="en-US" sz="2000" kern="1200" dirty="0"/>
            <a:t>data can take on any value</a:t>
          </a:r>
        </a:p>
      </dsp:txBody>
      <dsp:txXfrm>
        <a:off x="67261" y="1514026"/>
        <a:ext cx="2768983" cy="12433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09CE3-949A-48AC-8EF0-6A3E58C6064F}">
      <dsp:nvSpPr>
        <dsp:cNvPr id="0" name=""/>
        <dsp:cNvSpPr/>
      </dsp:nvSpPr>
      <dsp:spPr>
        <a:xfrm>
          <a:off x="841264" y="1680"/>
          <a:ext cx="6382764" cy="28212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One Possible Solution: </a:t>
          </a:r>
        </a:p>
        <a:p>
          <a:pPr marL="171450" lvl="1" indent="-171450" algn="l" defTabSz="755650">
            <a:lnSpc>
              <a:spcPct val="90000"/>
            </a:lnSpc>
            <a:spcBef>
              <a:spcPct val="0"/>
            </a:spcBef>
            <a:spcAft>
              <a:spcPct val="15000"/>
            </a:spcAft>
            <a:buChar char="•"/>
          </a:pPr>
          <a:r>
            <a:rPr lang="en-US" sz="1700" kern="1200"/>
            <a:t>The three cans of soup, two packages of nuts, four kinds of vegetables and two desserts are quantitative discrete data because you count them</a:t>
          </a:r>
        </a:p>
        <a:p>
          <a:pPr marL="171450" lvl="1" indent="-171450" algn="l" defTabSz="755650">
            <a:lnSpc>
              <a:spcPct val="90000"/>
            </a:lnSpc>
            <a:spcBef>
              <a:spcPct val="0"/>
            </a:spcBef>
            <a:spcAft>
              <a:spcPct val="15000"/>
            </a:spcAft>
            <a:buChar char="•"/>
          </a:pPr>
          <a:r>
            <a:rPr lang="en-US" sz="1700" kern="1200" dirty="0"/>
            <a:t>The weights of the soups (19 ounces, 14.1 ounces, 19 ounces) are quantitative continuous data because you measure weights as precisely as possible</a:t>
          </a:r>
        </a:p>
        <a:p>
          <a:pPr marL="171450" lvl="1" indent="-171450" algn="l" defTabSz="755650">
            <a:lnSpc>
              <a:spcPct val="90000"/>
            </a:lnSpc>
            <a:spcBef>
              <a:spcPct val="0"/>
            </a:spcBef>
            <a:spcAft>
              <a:spcPct val="15000"/>
            </a:spcAft>
            <a:buChar char="•"/>
          </a:pPr>
          <a:r>
            <a:rPr lang="en-US" sz="1700" kern="1200"/>
            <a:t>Types of soups, nuts, vegetables and desserts are qualitative data because they are categorical</a:t>
          </a:r>
        </a:p>
      </dsp:txBody>
      <dsp:txXfrm>
        <a:off x="923896" y="84312"/>
        <a:ext cx="6217500" cy="26560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FOOTNOTE: give example, I will explain how we use these later on</a:t>
            </a:r>
          </a:p>
        </p:txBody>
      </p:sp>
    </p:spTree>
    <p:extLst>
      <p:ext uri="{BB962C8B-B14F-4D97-AF65-F5344CB8AC3E}">
        <p14:creationId xmlns:p14="http://schemas.microsoft.com/office/powerpoint/2010/main" val="808565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collection of persons, things, or objects under study” (</a:t>
            </a:r>
            <a:r>
              <a:rPr lang="en-US" i="1" dirty="0"/>
              <a:t>Introductory Statistics</a:t>
            </a:r>
            <a:r>
              <a:rPr lang="en-US" i="0" dirty="0"/>
              <a:t>, Chapter 1, page 7)</a:t>
            </a:r>
            <a:endParaRPr lang="en-US" dirty="0"/>
          </a:p>
        </p:txBody>
      </p:sp>
    </p:spTree>
    <p:extLst>
      <p:ext uri="{BB962C8B-B14F-4D97-AF65-F5344CB8AC3E}">
        <p14:creationId xmlns:p14="http://schemas.microsoft.com/office/powerpoint/2010/main" val="3594901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table lists tools used in performing inferential statistics</a:t>
            </a:r>
          </a:p>
        </p:txBody>
      </p:sp>
    </p:spTree>
    <p:extLst>
      <p:ext uri="{BB962C8B-B14F-4D97-AF65-F5344CB8AC3E}">
        <p14:creationId xmlns:p14="http://schemas.microsoft.com/office/powerpoint/2010/main" val="2589104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Term definitions are pulled directly from the textbook (</a:t>
            </a:r>
            <a:r>
              <a:rPr lang="en-US" i="1" dirty="0"/>
              <a:t>Introductory Statistics</a:t>
            </a:r>
            <a:r>
              <a:rPr lang="en-US" i="0" dirty="0"/>
              <a:t>, Chapter 1, page 7)</a:t>
            </a:r>
            <a:endParaRPr lang="en-US" dirty="0"/>
          </a:p>
        </p:txBody>
      </p:sp>
    </p:spTree>
    <p:extLst>
      <p:ext uri="{BB962C8B-B14F-4D97-AF65-F5344CB8AC3E}">
        <p14:creationId xmlns:p14="http://schemas.microsoft.com/office/powerpoint/2010/main" val="3140842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Example 1.1 from the textbook (</a:t>
            </a:r>
            <a:r>
              <a:rPr lang="en-US" i="1" dirty="0"/>
              <a:t>Introductory Statistics</a:t>
            </a:r>
            <a:r>
              <a:rPr lang="en-US" i="0" dirty="0"/>
              <a:t>, Chapter 1, page 7-8)</a:t>
            </a:r>
            <a:endParaRPr lang="en-US" dirty="0"/>
          </a:p>
        </p:txBody>
      </p:sp>
    </p:spTree>
    <p:extLst>
      <p:ext uri="{BB962C8B-B14F-4D97-AF65-F5344CB8AC3E}">
        <p14:creationId xmlns:p14="http://schemas.microsoft.com/office/powerpoint/2010/main" val="1086053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Solution 1.1 from the textbook (</a:t>
            </a:r>
            <a:r>
              <a:rPr lang="en-US" i="1" dirty="0"/>
              <a:t>Introductory Statistics</a:t>
            </a:r>
            <a:r>
              <a:rPr lang="en-US" i="0" dirty="0"/>
              <a:t>, Chapter 1, page 7-8)</a:t>
            </a:r>
            <a:endParaRPr lang="en-US" dirty="0"/>
          </a:p>
        </p:txBody>
      </p:sp>
    </p:spTree>
    <p:extLst>
      <p:ext uri="{BB962C8B-B14F-4D97-AF65-F5344CB8AC3E}">
        <p14:creationId xmlns:p14="http://schemas.microsoft.com/office/powerpoint/2010/main" val="1772462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Term definitions are pulled directly from the textbook (</a:t>
            </a:r>
            <a:r>
              <a:rPr lang="en-US" i="1" dirty="0"/>
              <a:t>Introductory Statistics</a:t>
            </a:r>
            <a:r>
              <a:rPr lang="en-US" i="0" dirty="0"/>
              <a:t>, Chapter 1, page 10)</a:t>
            </a:r>
            <a:endParaRPr lang="en-US" dirty="0"/>
          </a:p>
        </p:txBody>
      </p:sp>
    </p:spTree>
    <p:extLst>
      <p:ext uri="{BB962C8B-B14F-4D97-AF65-F5344CB8AC3E}">
        <p14:creationId xmlns:p14="http://schemas.microsoft.com/office/powerpoint/2010/main" val="3904436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Example 1.7 from the textbook (</a:t>
            </a:r>
            <a:r>
              <a:rPr lang="en-US" i="1" dirty="0"/>
              <a:t>Introductory Statistics</a:t>
            </a:r>
            <a:r>
              <a:rPr lang="en-US" i="0" dirty="0"/>
              <a:t>, Chapter 1, page 11)</a:t>
            </a:r>
            <a:endParaRPr lang="en-US" dirty="0"/>
          </a:p>
          <a:p>
            <a:endParaRPr lang="en-US" dirty="0"/>
          </a:p>
        </p:txBody>
      </p:sp>
    </p:spTree>
    <p:extLst>
      <p:ext uri="{BB962C8B-B14F-4D97-AF65-F5344CB8AC3E}">
        <p14:creationId xmlns:p14="http://schemas.microsoft.com/office/powerpoint/2010/main" val="3450395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Solution 1.7 from the textbook (</a:t>
            </a:r>
            <a:r>
              <a:rPr lang="en-US" i="1" dirty="0"/>
              <a:t>Introductory Statistics</a:t>
            </a:r>
            <a:r>
              <a:rPr lang="en-US" i="0" dirty="0"/>
              <a:t>, Chapter 1, page 11)</a:t>
            </a:r>
            <a:endParaRPr lang="en-US" dirty="0"/>
          </a:p>
          <a:p>
            <a:endParaRPr lang="en-US" dirty="0"/>
          </a:p>
        </p:txBody>
      </p:sp>
    </p:spTree>
    <p:extLst>
      <p:ext uri="{BB962C8B-B14F-4D97-AF65-F5344CB8AC3E}">
        <p14:creationId xmlns:p14="http://schemas.microsoft.com/office/powerpoint/2010/main" val="968881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577850"/>
            <a:ext cx="8086725" cy="2514600"/>
          </a:xfrm>
        </p:spPr>
        <p:txBody>
          <a:bodyPr anchor="b">
            <a:noAutofit/>
          </a:bodyPr>
          <a:lstStyle>
            <a:lvl1pPr algn="l">
              <a:lnSpc>
                <a:spcPct val="80000"/>
              </a:lnSpc>
              <a:defRPr sz="6600" spc="-9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3155157"/>
            <a:ext cx="6921151" cy="1234440"/>
          </a:xfrm>
        </p:spPr>
        <p:txBody>
          <a:bodyPr>
            <a:normAutofit/>
          </a:bodyPr>
          <a:lstStyle>
            <a:lvl1pPr marL="0" indent="0" algn="l">
              <a:buNone/>
              <a:defRPr sz="2400">
                <a:solidFill>
                  <a:schemeClr val="bg1"/>
                </a:solidFill>
                <a:latin typeface="+mj-lt"/>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26E922FE-858F-4CAE-80C7-4B29F84B6548}" type="datetimeFigureOut">
              <a:rPr lang="en-US" smtClean="0"/>
              <a:t>12/30/2023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A2701971-2FCA-4A12-A688-18BB838D1F6A}" type="slidenum">
              <a:rPr lang="en-US" smtClean="0"/>
              <a:t>‹#›</a:t>
            </a:fld>
            <a:endParaRPr lang="en-US"/>
          </a:p>
        </p:txBody>
      </p:sp>
    </p:spTree>
    <p:extLst>
      <p:ext uri="{BB962C8B-B14F-4D97-AF65-F5344CB8AC3E}">
        <p14:creationId xmlns:p14="http://schemas.microsoft.com/office/powerpoint/2010/main" val="2909988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E922FE-858F-4CAE-80C7-4B29F84B6548}" type="datetimeFigureOut">
              <a:rPr lang="en-US" smtClean="0"/>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01971-2FCA-4A12-A688-18BB838D1F6A}" type="slidenum">
              <a:rPr lang="en-US" smtClean="0"/>
              <a:t>‹#›</a:t>
            </a:fld>
            <a:endParaRPr lang="en-US"/>
          </a:p>
        </p:txBody>
      </p:sp>
    </p:spTree>
    <p:extLst>
      <p:ext uri="{BB962C8B-B14F-4D97-AF65-F5344CB8AC3E}">
        <p14:creationId xmlns:p14="http://schemas.microsoft.com/office/powerpoint/2010/main" val="27976890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521494"/>
            <a:ext cx="1971675" cy="3600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535782"/>
            <a:ext cx="5800725" cy="40505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E922FE-858F-4CAE-80C7-4B29F84B6548}" type="datetimeFigureOut">
              <a:rPr lang="en-US" smtClean="0"/>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01971-2FCA-4A12-A688-18BB838D1F6A}" type="slidenum">
              <a:rPr lang="en-US" smtClean="0"/>
              <a:t>‹#›</a:t>
            </a:fld>
            <a:endParaRPr lang="en-US"/>
          </a:p>
        </p:txBody>
      </p:sp>
    </p:spTree>
    <p:extLst>
      <p:ext uri="{BB962C8B-B14F-4D97-AF65-F5344CB8AC3E}">
        <p14:creationId xmlns:p14="http://schemas.microsoft.com/office/powerpoint/2010/main" val="54583630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E922FE-858F-4CAE-80C7-4B29F84B6548}" type="datetimeFigureOut">
              <a:rPr lang="en-US" smtClean="0"/>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01971-2FCA-4A12-A688-18BB838D1F6A}" type="slidenum">
              <a:rPr lang="en-US" smtClean="0"/>
              <a:t>‹#›</a:t>
            </a:fld>
            <a:endParaRPr lang="en-US"/>
          </a:p>
        </p:txBody>
      </p:sp>
    </p:spTree>
    <p:extLst>
      <p:ext uri="{BB962C8B-B14F-4D97-AF65-F5344CB8AC3E}">
        <p14:creationId xmlns:p14="http://schemas.microsoft.com/office/powerpoint/2010/main" val="133832569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575564"/>
            <a:ext cx="8085582" cy="2516886"/>
          </a:xfrm>
        </p:spPr>
        <p:txBody>
          <a:bodyPr anchor="b">
            <a:normAutofit/>
          </a:bodyPr>
          <a:lstStyle>
            <a:lvl1pPr>
              <a:lnSpc>
                <a:spcPct val="80000"/>
              </a:lnSpc>
              <a:defRPr sz="66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3153157"/>
            <a:ext cx="6919722" cy="1234440"/>
          </a:xfrm>
        </p:spPr>
        <p:txBody>
          <a:bodyPr anchor="t">
            <a:normAutofit/>
          </a:bodyPr>
          <a:lstStyle>
            <a:lvl1pPr marL="0" indent="0">
              <a:buNone/>
              <a:defRPr sz="2400">
                <a:solidFill>
                  <a:schemeClr val="tx1"/>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E922FE-858F-4CAE-80C7-4B29F84B6548}" type="datetimeFigureOut">
              <a:rPr lang="en-US" smtClean="0"/>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701971-2FCA-4A12-A688-18BB838D1F6A}" type="slidenum">
              <a:rPr lang="en-US" smtClean="0"/>
              <a:t>‹#›</a:t>
            </a:fld>
            <a:endParaRPr lang="en-US"/>
          </a:p>
        </p:txBody>
      </p:sp>
    </p:spTree>
    <p:extLst>
      <p:ext uri="{BB962C8B-B14F-4D97-AF65-F5344CB8AC3E}">
        <p14:creationId xmlns:p14="http://schemas.microsoft.com/office/powerpoint/2010/main" val="223815467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7492" y="1498601"/>
            <a:ext cx="3497580" cy="282549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08498" y="1498601"/>
            <a:ext cx="3497580" cy="282549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E922FE-858F-4CAE-80C7-4B29F84B6548}" type="datetimeFigureOut">
              <a:rPr lang="en-US" smtClean="0"/>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701971-2FCA-4A12-A688-18BB838D1F6A}" type="slidenum">
              <a:rPr lang="en-US" smtClean="0"/>
              <a:t>‹#›</a:t>
            </a:fld>
            <a:endParaRPr lang="en-US"/>
          </a:p>
        </p:txBody>
      </p:sp>
    </p:spTree>
    <p:extLst>
      <p:ext uri="{BB962C8B-B14F-4D97-AF65-F5344CB8AC3E}">
        <p14:creationId xmlns:p14="http://schemas.microsoft.com/office/powerpoint/2010/main" val="41949437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507492" y="1530350"/>
            <a:ext cx="3497580" cy="542550"/>
          </a:xfrm>
        </p:spPr>
        <p:txBody>
          <a:bodyPr anchor="ctr">
            <a:normAutofit/>
          </a:bodyPr>
          <a:lstStyle>
            <a:lvl1pPr marL="0" indent="0">
              <a:buNone/>
              <a:defRPr sz="1650" b="0" cap="all" baseline="0">
                <a:solidFill>
                  <a:schemeClr val="tx1">
                    <a:lumMod val="85000"/>
                    <a:lumOff val="1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7492" y="2064813"/>
            <a:ext cx="3497580" cy="24003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05706" y="1528826"/>
            <a:ext cx="3497580" cy="541782"/>
          </a:xfrm>
        </p:spPr>
        <p:txBody>
          <a:bodyPr anchor="ctr">
            <a:normAutofit/>
          </a:bodyPr>
          <a:lstStyle>
            <a:lvl1pPr marL="0" indent="0">
              <a:buNone/>
              <a:defRPr sz="1650" b="0" cap="all" baseline="0">
                <a:solidFill>
                  <a:schemeClr val="tx1">
                    <a:lumMod val="85000"/>
                    <a:lumOff val="1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505706" y="2063243"/>
            <a:ext cx="3497580" cy="24003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E922FE-858F-4CAE-80C7-4B29F84B6548}" type="datetimeFigureOut">
              <a:rPr lang="en-US" smtClean="0"/>
              <a:t>12/30/2023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701971-2FCA-4A12-A688-18BB838D1F6A}" type="slidenum">
              <a:rPr lang="en-US" smtClean="0"/>
              <a:t>‹#›</a:t>
            </a:fld>
            <a:endParaRPr lang="en-US"/>
          </a:p>
        </p:txBody>
      </p:sp>
    </p:spTree>
    <p:extLst>
      <p:ext uri="{BB962C8B-B14F-4D97-AF65-F5344CB8AC3E}">
        <p14:creationId xmlns:p14="http://schemas.microsoft.com/office/powerpoint/2010/main" val="228765221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E922FE-858F-4CAE-80C7-4B29F84B6548}" type="datetimeFigureOut">
              <a:rPr lang="en-US" smtClean="0"/>
              <a:t>12/30/2023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701971-2FCA-4A12-A688-18BB838D1F6A}" type="slidenum">
              <a:rPr lang="en-US" smtClean="0"/>
              <a:t>‹#›</a:t>
            </a:fld>
            <a:endParaRPr lang="en-US"/>
          </a:p>
        </p:txBody>
      </p:sp>
    </p:spTree>
    <p:extLst>
      <p:ext uri="{BB962C8B-B14F-4D97-AF65-F5344CB8AC3E}">
        <p14:creationId xmlns:p14="http://schemas.microsoft.com/office/powerpoint/2010/main" val="25528959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E922FE-858F-4CAE-80C7-4B29F84B6548}" type="datetimeFigureOut">
              <a:rPr lang="en-US" smtClean="0"/>
              <a:t>12/30/2023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701971-2FCA-4A12-A688-18BB838D1F6A}" type="slidenum">
              <a:rPr lang="en-US" smtClean="0"/>
              <a:t>‹#›</a:t>
            </a:fld>
            <a:endParaRPr lang="en-US"/>
          </a:p>
        </p:txBody>
      </p:sp>
    </p:spTree>
    <p:extLst>
      <p:ext uri="{BB962C8B-B14F-4D97-AF65-F5344CB8AC3E}">
        <p14:creationId xmlns:p14="http://schemas.microsoft.com/office/powerpoint/2010/main" val="72850960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406712"/>
            <a:ext cx="2537460" cy="1440180"/>
          </a:xfrm>
        </p:spPr>
        <p:txBody>
          <a:bodyPr anchor="b">
            <a:noAutofit/>
          </a:bodyPr>
          <a:lstStyle>
            <a:lvl1pPr>
              <a:lnSpc>
                <a:spcPct val="85000"/>
              </a:lnSpc>
              <a:defRPr sz="3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571500"/>
            <a:ext cx="4572000" cy="34290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1883860"/>
            <a:ext cx="2548890" cy="2345240"/>
          </a:xfrm>
        </p:spPr>
        <p:txBody>
          <a:bodyPr>
            <a:normAutofit/>
          </a:bodyPr>
          <a:lstStyle>
            <a:lvl1pPr marL="0" marR="0" indent="0" algn="l" defTabSz="685800" rtl="0" eaLnBrk="1" fontAlgn="auto" latinLnBrk="0" hangingPunct="1">
              <a:lnSpc>
                <a:spcPct val="100000"/>
              </a:lnSpc>
              <a:spcBef>
                <a:spcPts val="900"/>
              </a:spcBef>
              <a:spcAft>
                <a:spcPts val="0"/>
              </a:spcAft>
              <a:buClrTx/>
              <a:buSzTx/>
              <a:buFontTx/>
              <a:buNone/>
              <a:tabLst/>
              <a:defRPr sz="1350">
                <a:solidFill>
                  <a:srgbClr val="26262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marR="0" lvl="0" indent="0" algn="l" defTabSz="685800" rtl="0" eaLnBrk="1" fontAlgn="auto" latinLnBrk="0" hangingPunct="1">
              <a:lnSpc>
                <a:spcPct val="100000"/>
              </a:lnSpc>
              <a:spcBef>
                <a:spcPts val="105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26E922FE-858F-4CAE-80C7-4B29F84B6548}" type="datetimeFigureOut">
              <a:rPr lang="en-US" smtClean="0"/>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A2701971-2FCA-4A12-A688-18BB838D1F6A}" type="slidenum">
              <a:rPr lang="en-US" smtClean="0"/>
              <a:t>‹#›</a:t>
            </a:fld>
            <a:endParaRPr lang="en-US"/>
          </a:p>
        </p:txBody>
      </p:sp>
    </p:spTree>
    <p:extLst>
      <p:ext uri="{BB962C8B-B14F-4D97-AF65-F5344CB8AC3E}">
        <p14:creationId xmlns:p14="http://schemas.microsoft.com/office/powerpoint/2010/main" val="27663664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4064001"/>
            <a:ext cx="8085582" cy="459962"/>
          </a:xfrm>
        </p:spPr>
        <p:txBody>
          <a:bodyPr anchor="b">
            <a:normAutofit/>
          </a:bodyPr>
          <a:lstStyle>
            <a:lvl1pPr>
              <a:defRPr sz="2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3998214"/>
          </a:xfrm>
          <a:solidFill>
            <a:schemeClr val="accent1">
              <a:lumMod val="20000"/>
              <a:lumOff val="80000"/>
            </a:schemeClr>
          </a:solidFill>
        </p:spPr>
        <p:txBody>
          <a:bodyPr anchor="t"/>
          <a:lstStyle>
            <a:lvl1pPr marL="0" indent="0" algn="ctr">
              <a:spcBef>
                <a:spcPts val="600"/>
              </a:spcBef>
              <a:buNone/>
              <a:defRPr sz="2400">
                <a:solidFill>
                  <a:schemeClr val="tx1">
                    <a:lumMod val="75000"/>
                    <a:lumOff val="2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07492" y="4432301"/>
            <a:ext cx="6922008" cy="400050"/>
          </a:xfrm>
        </p:spPr>
        <p:txBody>
          <a:bodyPr>
            <a:normAutofit/>
          </a:bodyPr>
          <a:lstStyle>
            <a:lvl1pPr marL="0" indent="0">
              <a:lnSpc>
                <a:spcPct val="90000"/>
              </a:lnSpc>
              <a:buNone/>
              <a:defRPr sz="1050">
                <a:solidFill>
                  <a:srgbClr val="26262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26E922FE-858F-4CAE-80C7-4B29F84B6548}" type="datetimeFigureOut">
              <a:rPr lang="en-US" smtClean="0"/>
              <a:t>12/30/2023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A2701971-2FCA-4A12-A688-18BB838D1F6A}" type="slidenum">
              <a:rPr lang="en-US" smtClean="0"/>
              <a:t>‹#›</a:t>
            </a:fld>
            <a:endParaRPr lang="en-US"/>
          </a:p>
        </p:txBody>
      </p:sp>
    </p:spTree>
    <p:extLst>
      <p:ext uri="{BB962C8B-B14F-4D97-AF65-F5344CB8AC3E}">
        <p14:creationId xmlns:p14="http://schemas.microsoft.com/office/powerpoint/2010/main" val="3152767919"/>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919" y="374650"/>
            <a:ext cx="8079581" cy="124364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7492" y="1508760"/>
            <a:ext cx="8065294" cy="28246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4350" y="4809335"/>
            <a:ext cx="3086100" cy="171450"/>
          </a:xfrm>
          <a:prstGeom prst="rect">
            <a:avLst/>
          </a:prstGeom>
        </p:spPr>
        <p:txBody>
          <a:bodyPr vert="horz" lIns="91440" tIns="45720" rIns="91440" bIns="45720" rtlCol="0" anchor="ctr"/>
          <a:lstStyle>
            <a:lvl1pPr algn="l">
              <a:defRPr sz="713">
                <a:solidFill>
                  <a:schemeClr val="tx1">
                    <a:alpha val="80000"/>
                  </a:schemeClr>
                </a:solidFill>
              </a:defRPr>
            </a:lvl1pPr>
          </a:lstStyle>
          <a:p>
            <a:fld id="{26E922FE-858F-4CAE-80C7-4B29F84B6548}" type="datetimeFigureOut">
              <a:rPr lang="en-US" smtClean="0"/>
              <a:t>12/30/2023</a:t>
            </a:fld>
            <a:endParaRPr lang="en-US"/>
          </a:p>
        </p:txBody>
      </p:sp>
      <p:sp>
        <p:nvSpPr>
          <p:cNvPr id="5" name="Footer Placeholder 4"/>
          <p:cNvSpPr>
            <a:spLocks noGrp="1"/>
          </p:cNvSpPr>
          <p:nvPr>
            <p:ph type="ftr" sz="quarter" idx="3"/>
          </p:nvPr>
        </p:nvSpPr>
        <p:spPr>
          <a:xfrm>
            <a:off x="514350" y="4916023"/>
            <a:ext cx="3771900" cy="171450"/>
          </a:xfrm>
          <a:prstGeom prst="rect">
            <a:avLst/>
          </a:prstGeom>
        </p:spPr>
        <p:txBody>
          <a:bodyPr vert="horz" lIns="91440" tIns="45720" rIns="91440" bIns="45720" rtlCol="0" anchor="ctr"/>
          <a:lstStyle>
            <a:lvl1pPr algn="l">
              <a:defRPr sz="713"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6572945" y="4407310"/>
            <a:ext cx="2194560" cy="1047779"/>
          </a:xfrm>
          <a:prstGeom prst="rect">
            <a:avLst/>
          </a:prstGeom>
        </p:spPr>
        <p:txBody>
          <a:bodyPr vert="horz" lIns="91440" tIns="45720" rIns="91440" bIns="45720" rtlCol="0" anchor="b"/>
          <a:lstStyle>
            <a:lvl1pPr algn="r">
              <a:defRPr sz="7725" b="0">
                <a:ln>
                  <a:noFill/>
                </a:ln>
                <a:solidFill>
                  <a:schemeClr val="accent1">
                    <a:alpha val="25000"/>
                  </a:schemeClr>
                </a:solidFill>
                <a:latin typeface="+mj-lt"/>
              </a:defRPr>
            </a:lvl1pPr>
          </a:lstStyle>
          <a:p>
            <a:fld id="{A2701971-2FCA-4A12-A688-18BB838D1F6A}" type="slidenum">
              <a:rPr lang="en-US" smtClean="0"/>
              <a:t>‹#›</a:t>
            </a:fld>
            <a:endParaRPr lang="en-US"/>
          </a:p>
        </p:txBody>
      </p:sp>
    </p:spTree>
    <p:extLst>
      <p:ext uri="{BB962C8B-B14F-4D97-AF65-F5344CB8AC3E}">
        <p14:creationId xmlns:p14="http://schemas.microsoft.com/office/powerpoint/2010/main" val="879255857"/>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sldNum="0" hdr="0" ftr="0" dt="0"/>
  <p:txStyles>
    <p:titleStyle>
      <a:lvl1pPr algn="l" defTabSz="685800" rtl="0" eaLnBrk="1" latinLnBrk="0" hangingPunct="1">
        <a:lnSpc>
          <a:spcPct val="85000"/>
        </a:lnSpc>
        <a:spcBef>
          <a:spcPct val="0"/>
        </a:spcBef>
        <a:buNone/>
        <a:defRPr sz="4050" kern="1200" spc="-90" baseline="0">
          <a:solidFill>
            <a:schemeClr val="accent1"/>
          </a:solidFill>
          <a:latin typeface="+mj-lt"/>
          <a:ea typeface="+mj-ea"/>
          <a:cs typeface="+mj-cs"/>
        </a:defRPr>
      </a:lvl1pPr>
    </p:titleStyle>
    <p:bodyStyle>
      <a:lvl1pPr marL="68580" indent="-68580" algn="l" defTabSz="685800" rtl="0" eaLnBrk="1" latinLnBrk="0" hangingPunct="1">
        <a:lnSpc>
          <a:spcPct val="85000"/>
        </a:lnSpc>
        <a:spcBef>
          <a:spcPts val="975"/>
        </a:spcBef>
        <a:buFont typeface="Arial" pitchFamily="34" charset="0"/>
        <a:buChar char=" "/>
        <a:defRPr sz="1800" kern="1200">
          <a:solidFill>
            <a:schemeClr val="tx1">
              <a:lumMod val="85000"/>
              <a:lumOff val="15000"/>
            </a:schemeClr>
          </a:solidFill>
          <a:latin typeface="+mn-lt"/>
          <a:ea typeface="+mn-ea"/>
          <a:cs typeface="+mn-cs"/>
        </a:defRPr>
      </a:lvl1pPr>
      <a:lvl2pPr marL="260604" indent="-257175" algn="l" defTabSz="685800" rtl="0" eaLnBrk="1" latinLnBrk="0" hangingPunct="1">
        <a:lnSpc>
          <a:spcPct val="85000"/>
        </a:lnSpc>
        <a:spcBef>
          <a:spcPts val="450"/>
        </a:spcBef>
        <a:buFont typeface="Arial" pitchFamily="34" charset="0"/>
        <a:buChar char=" "/>
        <a:defRPr sz="1800" kern="1200">
          <a:solidFill>
            <a:schemeClr val="tx1">
              <a:lumMod val="85000"/>
              <a:lumOff val="15000"/>
            </a:schemeClr>
          </a:solidFill>
          <a:latin typeface="+mn-lt"/>
          <a:ea typeface="+mn-ea"/>
          <a:cs typeface="+mn-cs"/>
        </a:defRPr>
      </a:lvl2pPr>
      <a:lvl3pPr marL="411480" indent="-411480" algn="l" defTabSz="685800" rtl="0" eaLnBrk="1" latinLnBrk="0" hangingPunct="1">
        <a:lnSpc>
          <a:spcPct val="85000"/>
        </a:lnSpc>
        <a:spcBef>
          <a:spcPts val="450"/>
        </a:spcBef>
        <a:buFont typeface="Arial" pitchFamily="34" charset="0"/>
        <a:buChar char=" "/>
        <a:defRPr sz="1500" i="1" kern="1200">
          <a:solidFill>
            <a:schemeClr val="tx1">
              <a:lumMod val="85000"/>
              <a:lumOff val="15000"/>
            </a:schemeClr>
          </a:solidFill>
          <a:latin typeface="+mn-lt"/>
          <a:ea typeface="+mn-ea"/>
          <a:cs typeface="+mn-cs"/>
        </a:defRPr>
      </a:lvl3pPr>
      <a:lvl4pPr marL="617220" indent="-61722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4pPr>
      <a:lvl5pPr marL="822960" indent="-82296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5pPr>
      <a:lvl6pPr marL="9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6pPr>
      <a:lvl7pPr marL="10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7pPr>
      <a:lvl8pPr marL="12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8pPr>
      <a:lvl9pPr marL="13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FA316-000C-E534-7B38-D820AF682C38}"/>
              </a:ext>
            </a:extLst>
          </p:cNvPr>
          <p:cNvSpPr>
            <a:spLocks noGrp="1"/>
          </p:cNvSpPr>
          <p:nvPr>
            <p:ph type="ctrTitle"/>
          </p:nvPr>
        </p:nvSpPr>
        <p:spPr/>
        <p:txBody>
          <a:bodyPr/>
          <a:lstStyle/>
          <a:p>
            <a:r>
              <a:rPr lang="en-US" dirty="0"/>
              <a:t>Intro to Statistics and R Programming</a:t>
            </a:r>
          </a:p>
        </p:txBody>
      </p:sp>
      <p:sp>
        <p:nvSpPr>
          <p:cNvPr id="3" name="Subtitle 2">
            <a:extLst>
              <a:ext uri="{FF2B5EF4-FFF2-40B4-BE49-F238E27FC236}">
                <a16:creationId xmlns:a16="http://schemas.microsoft.com/office/drawing/2014/main" id="{48509C7E-340D-B493-D283-0C6E5686666C}"/>
              </a:ext>
            </a:extLst>
          </p:cNvPr>
          <p:cNvSpPr>
            <a:spLocks noGrp="1"/>
          </p:cNvSpPr>
          <p:nvPr>
            <p:ph type="subTitle" idx="1"/>
          </p:nvPr>
        </p:nvSpPr>
        <p:spPr/>
        <p:txBody>
          <a:bodyPr/>
          <a:lstStyle/>
          <a:p>
            <a:r>
              <a:rPr lang="en-US"/>
              <a:t>Lesson 1 - Fundamentals</a:t>
            </a:r>
            <a:endParaRPr lang="en-US" dirty="0"/>
          </a:p>
        </p:txBody>
      </p:sp>
    </p:spTree>
    <p:extLst>
      <p:ext uri="{BB962C8B-B14F-4D97-AF65-F5344CB8AC3E}">
        <p14:creationId xmlns:p14="http://schemas.microsoft.com/office/powerpoint/2010/main" val="332444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31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279739-085C-0022-3295-20634B60957C}"/>
              </a:ext>
            </a:extLst>
          </p:cNvPr>
          <p:cNvSpPr>
            <a:spLocks noGrp="1"/>
          </p:cNvSpPr>
          <p:nvPr>
            <p:ph type="title"/>
          </p:nvPr>
        </p:nvSpPr>
        <p:spPr>
          <a:xfrm>
            <a:off x="492918" y="702533"/>
            <a:ext cx="2241198" cy="3738433"/>
          </a:xfrm>
        </p:spPr>
        <p:txBody>
          <a:bodyPr>
            <a:normAutofit/>
          </a:bodyPr>
          <a:lstStyle/>
          <a:p>
            <a:r>
              <a:rPr lang="en-US" sz="3300">
                <a:solidFill>
                  <a:srgbClr val="FFFFFF"/>
                </a:solidFill>
              </a:rPr>
              <a:t>More key terms</a:t>
            </a:r>
          </a:p>
        </p:txBody>
      </p:sp>
      <p:sp>
        <p:nvSpPr>
          <p:cNvPr id="3" name="Content Placeholder 2">
            <a:extLst>
              <a:ext uri="{FF2B5EF4-FFF2-40B4-BE49-F238E27FC236}">
                <a16:creationId xmlns:a16="http://schemas.microsoft.com/office/drawing/2014/main" id="{37F3A6AE-FECE-881C-F5B4-D31B60DC4BEA}"/>
              </a:ext>
            </a:extLst>
          </p:cNvPr>
          <p:cNvSpPr>
            <a:spLocks noGrp="1"/>
          </p:cNvSpPr>
          <p:nvPr>
            <p:ph idx="1"/>
          </p:nvPr>
        </p:nvSpPr>
        <p:spPr>
          <a:xfrm>
            <a:off x="3460791" y="702533"/>
            <a:ext cx="5111994" cy="3738433"/>
          </a:xfrm>
        </p:spPr>
        <p:txBody>
          <a:bodyPr anchor="ctr">
            <a:normAutofit/>
          </a:bodyPr>
          <a:lstStyle/>
          <a:p>
            <a:r>
              <a:rPr lang="en-US" b="1" dirty="0"/>
              <a:t>Statistic</a:t>
            </a:r>
            <a:r>
              <a:rPr lang="en-US" dirty="0"/>
              <a:t> – a number that represents the property of a sample</a:t>
            </a:r>
            <a:endParaRPr lang="en-US" b="1" dirty="0"/>
          </a:p>
          <a:p>
            <a:r>
              <a:rPr lang="en-US" b="1" dirty="0"/>
              <a:t>Parameter</a:t>
            </a:r>
            <a:r>
              <a:rPr lang="en-US" dirty="0"/>
              <a:t> – a numerical characteristic of the whole population that can be estimated from a statistic</a:t>
            </a:r>
            <a:endParaRPr lang="en-US" b="1" dirty="0"/>
          </a:p>
          <a:p>
            <a:r>
              <a:rPr lang="en-US" b="1" dirty="0"/>
              <a:t>Variable</a:t>
            </a:r>
            <a:r>
              <a:rPr lang="en-US" dirty="0"/>
              <a:t> – a characteristic or measurement</a:t>
            </a:r>
            <a:r>
              <a:rPr lang="en-US" b="1" dirty="0"/>
              <a:t> </a:t>
            </a:r>
            <a:r>
              <a:rPr lang="en-US" dirty="0"/>
              <a:t>that can be determined for each member of a population</a:t>
            </a:r>
          </a:p>
          <a:p>
            <a:pPr lvl="1"/>
            <a:r>
              <a:rPr lang="en-US" b="1" dirty="0"/>
              <a:t>Numeric/categorical</a:t>
            </a:r>
          </a:p>
          <a:p>
            <a:r>
              <a:rPr lang="en-US" b="1" dirty="0"/>
              <a:t>Data</a:t>
            </a:r>
            <a:r>
              <a:rPr lang="en-US" dirty="0"/>
              <a:t> – the actual values of a variable</a:t>
            </a:r>
            <a:endParaRPr lang="en-US" b="1" dirty="0"/>
          </a:p>
        </p:txBody>
      </p:sp>
    </p:spTree>
    <p:extLst>
      <p:ext uri="{BB962C8B-B14F-4D97-AF65-F5344CB8AC3E}">
        <p14:creationId xmlns:p14="http://schemas.microsoft.com/office/powerpoint/2010/main" val="3333447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090937-65B6-4E69-8A51-DC43F550C2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62C2F-4C71-BC6C-7163-D1F082F84EB9}"/>
              </a:ext>
            </a:extLst>
          </p:cNvPr>
          <p:cNvSpPr>
            <a:spLocks noGrp="1"/>
          </p:cNvSpPr>
          <p:nvPr>
            <p:ph type="title"/>
          </p:nvPr>
        </p:nvSpPr>
        <p:spPr>
          <a:xfrm>
            <a:off x="473527" y="794919"/>
            <a:ext cx="2596672" cy="3553659"/>
          </a:xfrm>
        </p:spPr>
        <p:txBody>
          <a:bodyPr>
            <a:normAutofit/>
          </a:bodyPr>
          <a:lstStyle/>
          <a:p>
            <a:r>
              <a:rPr lang="en-US" dirty="0"/>
              <a:t>Example!</a:t>
            </a:r>
          </a:p>
        </p:txBody>
      </p:sp>
      <p:sp>
        <p:nvSpPr>
          <p:cNvPr id="10" name="Rectangle 9">
            <a:extLst>
              <a:ext uri="{FF2B5EF4-FFF2-40B4-BE49-F238E27FC236}">
                <a16:creationId xmlns:a16="http://schemas.microsoft.com/office/drawing/2014/main" id="{18EF8026-88C8-40AD-89D3-AB638002A6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0"/>
            <a:ext cx="565327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D7C5AF-801F-C5DC-652A-45D1DE77B6BD}"/>
              </a:ext>
            </a:extLst>
          </p:cNvPr>
          <p:cNvSpPr>
            <a:spLocks noGrp="1"/>
          </p:cNvSpPr>
          <p:nvPr>
            <p:ph idx="1"/>
          </p:nvPr>
        </p:nvSpPr>
        <p:spPr>
          <a:xfrm>
            <a:off x="3810505" y="794920"/>
            <a:ext cx="4762281" cy="3538479"/>
          </a:xfrm>
        </p:spPr>
        <p:txBody>
          <a:bodyPr anchor="ctr">
            <a:normAutofit/>
          </a:bodyPr>
          <a:lstStyle/>
          <a:p>
            <a:pPr marL="0" indent="0">
              <a:buNone/>
            </a:pPr>
            <a:r>
              <a:rPr lang="en-US" sz="1400"/>
              <a:t>We want to know the average (mean) amount of money first year college students spend at ABC College on school supplies that do not include books. We randomly surveyed 100 first year students at the college. Three of those students spent $150, $200, and $225, respectively.</a:t>
            </a:r>
          </a:p>
          <a:p>
            <a:pPr marL="0" indent="0">
              <a:buNone/>
            </a:pPr>
            <a:endParaRPr lang="en-US" sz="1400"/>
          </a:p>
          <a:p>
            <a:pPr marL="0" indent="0">
              <a:buNone/>
            </a:pPr>
            <a:r>
              <a:rPr lang="en-US" sz="1400"/>
              <a:t>Determine what the following key terms refer to in this study:</a:t>
            </a:r>
          </a:p>
          <a:p>
            <a:r>
              <a:rPr lang="en-US" sz="1400"/>
              <a:t>Population</a:t>
            </a:r>
          </a:p>
          <a:p>
            <a:r>
              <a:rPr lang="en-US" sz="1400"/>
              <a:t>Sample</a:t>
            </a:r>
          </a:p>
          <a:p>
            <a:r>
              <a:rPr lang="en-US" sz="1400"/>
              <a:t>Parameter</a:t>
            </a:r>
          </a:p>
          <a:p>
            <a:r>
              <a:rPr lang="en-US" sz="1400"/>
              <a:t>Statistic</a:t>
            </a:r>
          </a:p>
          <a:p>
            <a:r>
              <a:rPr lang="en-US" sz="1400"/>
              <a:t>Variable</a:t>
            </a:r>
          </a:p>
          <a:p>
            <a:r>
              <a:rPr lang="en-US" sz="1400"/>
              <a:t>Data</a:t>
            </a:r>
          </a:p>
        </p:txBody>
      </p:sp>
    </p:spTree>
    <p:extLst>
      <p:ext uri="{BB962C8B-B14F-4D97-AF65-F5344CB8AC3E}">
        <p14:creationId xmlns:p14="http://schemas.microsoft.com/office/powerpoint/2010/main" val="292295693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31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62C2F-4C71-BC6C-7163-D1F082F84EB9}"/>
              </a:ext>
            </a:extLst>
          </p:cNvPr>
          <p:cNvSpPr>
            <a:spLocks noGrp="1"/>
          </p:cNvSpPr>
          <p:nvPr>
            <p:ph type="title"/>
          </p:nvPr>
        </p:nvSpPr>
        <p:spPr>
          <a:xfrm>
            <a:off x="492918" y="702533"/>
            <a:ext cx="2241198" cy="3738433"/>
          </a:xfrm>
        </p:spPr>
        <p:txBody>
          <a:bodyPr>
            <a:normAutofit/>
          </a:bodyPr>
          <a:lstStyle/>
          <a:p>
            <a:r>
              <a:rPr lang="en-US" sz="3300">
                <a:solidFill>
                  <a:srgbClr val="FFFFFF"/>
                </a:solidFill>
              </a:rPr>
              <a:t>Example!</a:t>
            </a:r>
          </a:p>
        </p:txBody>
      </p:sp>
      <p:sp>
        <p:nvSpPr>
          <p:cNvPr id="9" name="Content Placeholder 2">
            <a:extLst>
              <a:ext uri="{FF2B5EF4-FFF2-40B4-BE49-F238E27FC236}">
                <a16:creationId xmlns:a16="http://schemas.microsoft.com/office/drawing/2014/main" id="{63D7C5AF-801F-C5DC-652A-45D1DE77B6BD}"/>
              </a:ext>
            </a:extLst>
          </p:cNvPr>
          <p:cNvSpPr>
            <a:spLocks noGrp="1"/>
          </p:cNvSpPr>
          <p:nvPr>
            <p:ph idx="1"/>
          </p:nvPr>
        </p:nvSpPr>
        <p:spPr>
          <a:xfrm>
            <a:off x="3460791" y="702533"/>
            <a:ext cx="5111994" cy="3738433"/>
          </a:xfrm>
        </p:spPr>
        <p:txBody>
          <a:bodyPr anchor="ctr">
            <a:normAutofit/>
          </a:bodyPr>
          <a:lstStyle/>
          <a:p>
            <a:r>
              <a:rPr lang="en-US" sz="1400"/>
              <a:t>The </a:t>
            </a:r>
            <a:r>
              <a:rPr lang="en-US" sz="1400" b="1"/>
              <a:t>population</a:t>
            </a:r>
            <a:r>
              <a:rPr lang="en-US" sz="1400"/>
              <a:t> is all first-year students attending ABC College this term </a:t>
            </a:r>
          </a:p>
          <a:p>
            <a:r>
              <a:rPr lang="en-US" sz="1400"/>
              <a:t>The </a:t>
            </a:r>
            <a:r>
              <a:rPr lang="en-US" sz="1400" b="1"/>
              <a:t>sample</a:t>
            </a:r>
            <a:r>
              <a:rPr lang="en-US" sz="1400"/>
              <a:t> could be all students enrolled in one section of a beginning statistics course at ABC College (although this sample may not represent the entire population) </a:t>
            </a:r>
          </a:p>
          <a:p>
            <a:r>
              <a:rPr lang="en-US" sz="1400"/>
              <a:t>The </a:t>
            </a:r>
            <a:r>
              <a:rPr lang="en-US" sz="1400" b="1"/>
              <a:t>parameter</a:t>
            </a:r>
            <a:r>
              <a:rPr lang="en-US" sz="1400"/>
              <a:t> is the average (mean) amount of money spent (excluding books) by first year college students at ABC College this term</a:t>
            </a:r>
          </a:p>
          <a:p>
            <a:r>
              <a:rPr lang="en-US" sz="1400"/>
              <a:t>The </a:t>
            </a:r>
            <a:r>
              <a:rPr lang="en-US" sz="1400" b="1"/>
              <a:t>statistic</a:t>
            </a:r>
            <a:r>
              <a:rPr lang="en-US" sz="1400"/>
              <a:t> is the average (mean) amount of money spent (excluding books) by first year college students in the sample</a:t>
            </a:r>
          </a:p>
          <a:p>
            <a:r>
              <a:rPr lang="en-US" sz="1400"/>
              <a:t>The </a:t>
            </a:r>
            <a:r>
              <a:rPr lang="en-US" sz="1400" b="1"/>
              <a:t>variable</a:t>
            </a:r>
            <a:r>
              <a:rPr lang="en-US" sz="1400"/>
              <a:t> could be the amount of money spent (excluding books) by one first year student. Let X = the amount of money spent (excluding books) by one first year student attending ABC College</a:t>
            </a:r>
          </a:p>
          <a:p>
            <a:r>
              <a:rPr lang="en-US" sz="1400"/>
              <a:t>The </a:t>
            </a:r>
            <a:r>
              <a:rPr lang="en-US" sz="1400" b="1"/>
              <a:t>data</a:t>
            </a:r>
            <a:r>
              <a:rPr lang="en-US" sz="1400"/>
              <a:t> are the dollar amounts spent by the first-year students. Examples of the data are $150, $200, and $225</a:t>
            </a:r>
          </a:p>
        </p:txBody>
      </p:sp>
    </p:spTree>
    <p:extLst>
      <p:ext uri="{BB962C8B-B14F-4D97-AF65-F5344CB8AC3E}">
        <p14:creationId xmlns:p14="http://schemas.microsoft.com/office/powerpoint/2010/main" val="2435719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2AA97F6A-9688-4082-836D-44CD2CE97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0630" y="0"/>
            <a:ext cx="4103370" cy="5143500"/>
          </a:xfrm>
          <a:prstGeom prst="rect">
            <a:avLst/>
          </a:prstGeom>
          <a:solidFill>
            <a:schemeClr val="bg1">
              <a:lumMod val="8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38F3B9-D1BA-21C1-5D8E-250E1CA45BA6}"/>
              </a:ext>
            </a:extLst>
          </p:cNvPr>
          <p:cNvSpPr>
            <a:spLocks noGrp="1"/>
          </p:cNvSpPr>
          <p:nvPr>
            <p:ph type="title"/>
          </p:nvPr>
        </p:nvSpPr>
        <p:spPr>
          <a:xfrm>
            <a:off x="5397909" y="374649"/>
            <a:ext cx="3259394" cy="1243649"/>
          </a:xfrm>
        </p:spPr>
        <p:txBody>
          <a:bodyPr>
            <a:normAutofit/>
          </a:bodyPr>
          <a:lstStyle/>
          <a:p>
            <a:r>
              <a:rPr lang="en-US" sz="3600"/>
              <a:t>Qualitative vs quantitative data</a:t>
            </a:r>
          </a:p>
        </p:txBody>
      </p:sp>
      <p:pic>
        <p:nvPicPr>
          <p:cNvPr id="3074" name="Picture 2" descr="Qualitative vs Quantitative Data | TechnologyAdvice">
            <a:extLst>
              <a:ext uri="{FF2B5EF4-FFF2-40B4-BE49-F238E27FC236}">
                <a16:creationId xmlns:a16="http://schemas.microsoft.com/office/drawing/2014/main" id="{54FFEFAC-36CB-4AAC-056F-A1A59AD6A22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2394" y="1301781"/>
            <a:ext cx="4088720" cy="229990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9340ADC-5951-A009-0E41-8A6BED849DF7}"/>
              </a:ext>
            </a:extLst>
          </p:cNvPr>
          <p:cNvSpPr>
            <a:spLocks noGrp="1"/>
          </p:cNvSpPr>
          <p:nvPr>
            <p:ph idx="1"/>
          </p:nvPr>
        </p:nvSpPr>
        <p:spPr>
          <a:xfrm>
            <a:off x="5397909" y="1508760"/>
            <a:ext cx="3259394" cy="2898549"/>
          </a:xfrm>
        </p:spPr>
        <p:txBody>
          <a:bodyPr>
            <a:normAutofit/>
          </a:bodyPr>
          <a:lstStyle/>
          <a:p>
            <a:r>
              <a:rPr lang="en-US" b="1" dirty="0"/>
              <a:t>Qualitative</a:t>
            </a:r>
            <a:r>
              <a:rPr lang="en-US" dirty="0"/>
              <a:t> or </a:t>
            </a:r>
            <a:r>
              <a:rPr lang="en-US" b="1" dirty="0"/>
              <a:t>categorical</a:t>
            </a:r>
            <a:r>
              <a:rPr lang="en-US" dirty="0"/>
              <a:t> data are the result of categorizing or describing attributes of a population</a:t>
            </a:r>
            <a:endParaRPr lang="en-US" b="1" dirty="0"/>
          </a:p>
          <a:p>
            <a:r>
              <a:rPr lang="en-US" b="1" dirty="0"/>
              <a:t>Quantitative</a:t>
            </a:r>
            <a:r>
              <a:rPr lang="en-US" dirty="0"/>
              <a:t> data are the result of counting or measuring attributes of a population</a:t>
            </a:r>
          </a:p>
        </p:txBody>
      </p:sp>
    </p:spTree>
    <p:extLst>
      <p:ext uri="{BB962C8B-B14F-4D97-AF65-F5344CB8AC3E}">
        <p14:creationId xmlns:p14="http://schemas.microsoft.com/office/powerpoint/2010/main" val="2807383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B68A-111C-3F48-F0E0-8FFC2CC0C611}"/>
              </a:ext>
            </a:extLst>
          </p:cNvPr>
          <p:cNvSpPr>
            <a:spLocks noGrp="1"/>
          </p:cNvSpPr>
          <p:nvPr>
            <p:ph type="title"/>
          </p:nvPr>
        </p:nvSpPr>
        <p:spPr/>
        <p:txBody>
          <a:bodyPr/>
          <a:lstStyle/>
          <a:p>
            <a:r>
              <a:rPr lang="en-US" dirty="0"/>
              <a:t>Ordinal and nominal (qualitative)</a:t>
            </a:r>
          </a:p>
        </p:txBody>
      </p:sp>
      <p:graphicFrame>
        <p:nvGraphicFramePr>
          <p:cNvPr id="7" name="Content Placeholder 2">
            <a:extLst>
              <a:ext uri="{FF2B5EF4-FFF2-40B4-BE49-F238E27FC236}">
                <a16:creationId xmlns:a16="http://schemas.microsoft.com/office/drawing/2014/main" id="{5BEE254E-D0BB-607B-B5CA-030B92162CB1}"/>
              </a:ext>
            </a:extLst>
          </p:cNvPr>
          <p:cNvGraphicFramePr>
            <a:graphicFrameLocks noGrp="1"/>
          </p:cNvGraphicFramePr>
          <p:nvPr>
            <p:ph idx="1"/>
            <p:extLst>
              <p:ext uri="{D42A27DB-BD31-4B8C-83A1-F6EECF244321}">
                <p14:modId xmlns:p14="http://schemas.microsoft.com/office/powerpoint/2010/main" val="1379993016"/>
              </p:ext>
            </p:extLst>
          </p:nvPr>
        </p:nvGraphicFramePr>
        <p:xfrm>
          <a:off x="507492" y="1508760"/>
          <a:ext cx="8065294" cy="2824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4210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B68A-111C-3F48-F0E0-8FFC2CC0C611}"/>
              </a:ext>
            </a:extLst>
          </p:cNvPr>
          <p:cNvSpPr>
            <a:spLocks noGrp="1"/>
          </p:cNvSpPr>
          <p:nvPr>
            <p:ph type="title"/>
          </p:nvPr>
        </p:nvSpPr>
        <p:spPr/>
        <p:txBody>
          <a:bodyPr/>
          <a:lstStyle/>
          <a:p>
            <a:r>
              <a:rPr lang="en-US" dirty="0"/>
              <a:t>Discrete and continuous (quantitative)</a:t>
            </a:r>
          </a:p>
        </p:txBody>
      </p:sp>
      <p:graphicFrame>
        <p:nvGraphicFramePr>
          <p:cNvPr id="7" name="Content Placeholder 2">
            <a:extLst>
              <a:ext uri="{FF2B5EF4-FFF2-40B4-BE49-F238E27FC236}">
                <a16:creationId xmlns:a16="http://schemas.microsoft.com/office/drawing/2014/main" id="{5BEE254E-D0BB-607B-B5CA-030B92162CB1}"/>
              </a:ext>
            </a:extLst>
          </p:cNvPr>
          <p:cNvGraphicFramePr>
            <a:graphicFrameLocks noGrp="1"/>
          </p:cNvGraphicFramePr>
          <p:nvPr>
            <p:ph idx="1"/>
            <p:extLst>
              <p:ext uri="{D42A27DB-BD31-4B8C-83A1-F6EECF244321}">
                <p14:modId xmlns:p14="http://schemas.microsoft.com/office/powerpoint/2010/main" val="1586528762"/>
              </p:ext>
            </p:extLst>
          </p:nvPr>
        </p:nvGraphicFramePr>
        <p:xfrm>
          <a:off x="507492" y="1508760"/>
          <a:ext cx="8065294" cy="2824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1529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258A-8D1B-4609-335D-2B93FBEE08C9}"/>
              </a:ext>
            </a:extLst>
          </p:cNvPr>
          <p:cNvSpPr>
            <a:spLocks noGrp="1"/>
          </p:cNvSpPr>
          <p:nvPr>
            <p:ph type="title"/>
          </p:nvPr>
        </p:nvSpPr>
        <p:spPr>
          <a:xfrm>
            <a:off x="492918" y="374649"/>
            <a:ext cx="5336382" cy="1243649"/>
          </a:xfrm>
        </p:spPr>
        <p:txBody>
          <a:bodyPr>
            <a:normAutofit/>
          </a:bodyPr>
          <a:lstStyle/>
          <a:p>
            <a:r>
              <a:rPr lang="en-US" dirty="0"/>
              <a:t>Example!</a:t>
            </a:r>
          </a:p>
        </p:txBody>
      </p:sp>
      <p:sp>
        <p:nvSpPr>
          <p:cNvPr id="3" name="Content Placeholder 2">
            <a:extLst>
              <a:ext uri="{FF2B5EF4-FFF2-40B4-BE49-F238E27FC236}">
                <a16:creationId xmlns:a16="http://schemas.microsoft.com/office/drawing/2014/main" id="{1DD481BB-337B-DF83-B073-365E199FAD36}"/>
              </a:ext>
            </a:extLst>
          </p:cNvPr>
          <p:cNvSpPr>
            <a:spLocks noGrp="1"/>
          </p:cNvSpPr>
          <p:nvPr>
            <p:ph idx="1"/>
          </p:nvPr>
        </p:nvSpPr>
        <p:spPr>
          <a:xfrm>
            <a:off x="507492" y="1508760"/>
            <a:ext cx="5157812" cy="2824638"/>
          </a:xfrm>
        </p:spPr>
        <p:txBody>
          <a:bodyPr>
            <a:normAutofit/>
          </a:bodyPr>
          <a:lstStyle/>
          <a:p>
            <a:pPr marL="0" indent="0">
              <a:buNone/>
            </a:pPr>
            <a:r>
              <a:rPr lang="en-US" dirty="0"/>
              <a:t>You go to the supermarket and purchase three cans of soup (19 ounces tomato bisque, 14.1 ounces lentil, and 19 ounces Italian wedding), two packages of nuts (walnuts and peanuts), four different kinds of vegetable (broccoli, cauliflower, spinach, and carrots), and two desserts (16 ounces pistachio ice cream and 32 ounces chocolate chip cookies). </a:t>
            </a:r>
          </a:p>
          <a:p>
            <a:pPr marL="0" indent="0">
              <a:buNone/>
            </a:pPr>
            <a:r>
              <a:rPr lang="en-US" dirty="0"/>
              <a:t>Name data sets that are quantitative discrete, quantitative continuous, and qualitative.</a:t>
            </a:r>
          </a:p>
        </p:txBody>
      </p:sp>
      <p:pic>
        <p:nvPicPr>
          <p:cNvPr id="5" name="Picture 4" descr="Woman buying vegetables at supermarket">
            <a:extLst>
              <a:ext uri="{FF2B5EF4-FFF2-40B4-BE49-F238E27FC236}">
                <a16:creationId xmlns:a16="http://schemas.microsoft.com/office/drawing/2014/main" id="{B1CE78E4-DB86-5721-BF56-4AEA4D89DD2E}"/>
              </a:ext>
            </a:extLst>
          </p:cNvPr>
          <p:cNvPicPr>
            <a:picLocks noChangeAspect="1"/>
          </p:cNvPicPr>
          <p:nvPr/>
        </p:nvPicPr>
        <p:blipFill rotWithShape="1">
          <a:blip r:embed="rId3"/>
          <a:srcRect l="19674" r="40676"/>
          <a:stretch/>
        </p:blipFill>
        <p:spPr>
          <a:xfrm>
            <a:off x="6085902" y="10"/>
            <a:ext cx="3058098" cy="5148303"/>
          </a:xfrm>
          <a:prstGeom prst="rect">
            <a:avLst/>
          </a:prstGeom>
        </p:spPr>
      </p:pic>
    </p:spTree>
    <p:extLst>
      <p:ext uri="{BB962C8B-B14F-4D97-AF65-F5344CB8AC3E}">
        <p14:creationId xmlns:p14="http://schemas.microsoft.com/office/powerpoint/2010/main" val="577999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258A-8D1B-4609-335D-2B93FBEE08C9}"/>
              </a:ext>
            </a:extLst>
          </p:cNvPr>
          <p:cNvSpPr>
            <a:spLocks noGrp="1"/>
          </p:cNvSpPr>
          <p:nvPr>
            <p:ph type="title"/>
          </p:nvPr>
        </p:nvSpPr>
        <p:spPr/>
        <p:txBody>
          <a:bodyPr/>
          <a:lstStyle/>
          <a:p>
            <a:r>
              <a:rPr lang="en-US" dirty="0"/>
              <a:t>Example!</a:t>
            </a:r>
          </a:p>
        </p:txBody>
      </p:sp>
      <p:graphicFrame>
        <p:nvGraphicFramePr>
          <p:cNvPr id="5" name="Content Placeholder 2">
            <a:extLst>
              <a:ext uri="{FF2B5EF4-FFF2-40B4-BE49-F238E27FC236}">
                <a16:creationId xmlns:a16="http://schemas.microsoft.com/office/drawing/2014/main" id="{1DFAA886-D43F-81AE-9310-8AE84191854B}"/>
              </a:ext>
            </a:extLst>
          </p:cNvPr>
          <p:cNvGraphicFramePr>
            <a:graphicFrameLocks noGrp="1"/>
          </p:cNvGraphicFramePr>
          <p:nvPr>
            <p:ph idx="1"/>
            <p:extLst>
              <p:ext uri="{D42A27DB-BD31-4B8C-83A1-F6EECF244321}">
                <p14:modId xmlns:p14="http://schemas.microsoft.com/office/powerpoint/2010/main" val="2002267263"/>
              </p:ext>
            </p:extLst>
          </p:nvPr>
        </p:nvGraphicFramePr>
        <p:xfrm>
          <a:off x="507492" y="1508760"/>
          <a:ext cx="8065294" cy="2824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6875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4" name="Picture 13" descr="Magnifying glass showing decling performance">
            <a:extLst>
              <a:ext uri="{FF2B5EF4-FFF2-40B4-BE49-F238E27FC236}">
                <a16:creationId xmlns:a16="http://schemas.microsoft.com/office/drawing/2014/main" id="{AF851BE6-073D-68B1-4AC2-F67AD4CAD9D8}"/>
              </a:ext>
            </a:extLst>
          </p:cNvPr>
          <p:cNvPicPr>
            <a:picLocks noChangeAspect="1"/>
          </p:cNvPicPr>
          <p:nvPr/>
        </p:nvPicPr>
        <p:blipFill rotWithShape="1">
          <a:blip r:embed="rId2">
            <a:duotone>
              <a:schemeClr val="accent1">
                <a:shade val="45000"/>
                <a:satMod val="135000"/>
              </a:schemeClr>
              <a:prstClr val="white"/>
            </a:duotone>
            <a:alphaModFix amt="15000"/>
          </a:blip>
          <a:srcRect t="1220" b="14510"/>
          <a:stretch/>
        </p:blipFill>
        <p:spPr>
          <a:xfrm>
            <a:off x="20" y="10"/>
            <a:ext cx="9143980" cy="5143490"/>
          </a:xfrm>
          <a:prstGeom prst="rect">
            <a:avLst/>
          </a:prstGeom>
        </p:spPr>
      </p:pic>
      <p:sp>
        <p:nvSpPr>
          <p:cNvPr id="2" name="Title 1">
            <a:extLst>
              <a:ext uri="{FF2B5EF4-FFF2-40B4-BE49-F238E27FC236}">
                <a16:creationId xmlns:a16="http://schemas.microsoft.com/office/drawing/2014/main" id="{555FB551-5775-E498-B02D-92AFCA9335DC}"/>
              </a:ext>
            </a:extLst>
          </p:cNvPr>
          <p:cNvSpPr>
            <a:spLocks noGrp="1"/>
          </p:cNvSpPr>
          <p:nvPr>
            <p:ph type="title"/>
          </p:nvPr>
        </p:nvSpPr>
        <p:spPr>
          <a:xfrm>
            <a:off x="492918" y="374649"/>
            <a:ext cx="8079581" cy="1243649"/>
          </a:xfrm>
        </p:spPr>
        <p:txBody>
          <a:bodyPr>
            <a:normAutofit/>
          </a:bodyPr>
          <a:lstStyle/>
          <a:p>
            <a:r>
              <a:rPr lang="en-US" dirty="0">
                <a:solidFill>
                  <a:srgbClr val="FFFFFF"/>
                </a:solidFill>
              </a:rPr>
              <a:t>What you will learn: Statistics</a:t>
            </a:r>
          </a:p>
        </p:txBody>
      </p:sp>
      <p:sp>
        <p:nvSpPr>
          <p:cNvPr id="3" name="Content Placeholder 2">
            <a:extLst>
              <a:ext uri="{FF2B5EF4-FFF2-40B4-BE49-F238E27FC236}">
                <a16:creationId xmlns:a16="http://schemas.microsoft.com/office/drawing/2014/main" id="{5CC3879C-2E3B-2770-D97C-C001CD9667DE}"/>
              </a:ext>
            </a:extLst>
          </p:cNvPr>
          <p:cNvSpPr>
            <a:spLocks noGrp="1"/>
          </p:cNvSpPr>
          <p:nvPr>
            <p:ph idx="1"/>
          </p:nvPr>
        </p:nvSpPr>
        <p:spPr>
          <a:xfrm>
            <a:off x="507492" y="1508760"/>
            <a:ext cx="8065293" cy="2824638"/>
          </a:xfrm>
        </p:spPr>
        <p:txBody>
          <a:bodyPr>
            <a:normAutofit/>
          </a:bodyPr>
          <a:lstStyle/>
          <a:p>
            <a:r>
              <a:rPr lang="en-US" dirty="0"/>
              <a:t>Sampling and data</a:t>
            </a:r>
          </a:p>
          <a:p>
            <a:r>
              <a:rPr lang="en-US" dirty="0"/>
              <a:t>Descriptive statistics</a:t>
            </a:r>
          </a:p>
          <a:p>
            <a:r>
              <a:rPr lang="en-US" dirty="0"/>
              <a:t>Distributions</a:t>
            </a:r>
          </a:p>
          <a:p>
            <a:r>
              <a:rPr lang="en-US" dirty="0"/>
              <a:t>Hypothesis testing</a:t>
            </a:r>
          </a:p>
          <a:p>
            <a:r>
              <a:rPr lang="en-US" dirty="0"/>
              <a:t>T-tests</a:t>
            </a:r>
          </a:p>
          <a:p>
            <a:r>
              <a:rPr lang="en-US" dirty="0"/>
              <a:t>ANOVA</a:t>
            </a:r>
          </a:p>
          <a:p>
            <a:r>
              <a:rPr lang="en-US" dirty="0"/>
              <a:t>Regression</a:t>
            </a:r>
          </a:p>
          <a:p>
            <a:pPr lvl="1"/>
            <a:r>
              <a:rPr lang="en-US" dirty="0"/>
              <a:t>Linear, multiple, logistic</a:t>
            </a:r>
          </a:p>
        </p:txBody>
      </p:sp>
    </p:spTree>
    <p:extLst>
      <p:ext uri="{BB962C8B-B14F-4D97-AF65-F5344CB8AC3E}">
        <p14:creationId xmlns:p14="http://schemas.microsoft.com/office/powerpoint/2010/main" val="217042849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Picture 4" descr="Electronic circuit board">
            <a:extLst>
              <a:ext uri="{FF2B5EF4-FFF2-40B4-BE49-F238E27FC236}">
                <a16:creationId xmlns:a16="http://schemas.microsoft.com/office/drawing/2014/main" id="{C17A84CF-8C89-C9CC-E21C-4E23E187BC90}"/>
              </a:ext>
            </a:extLst>
          </p:cNvPr>
          <p:cNvPicPr>
            <a:picLocks noChangeAspect="1"/>
          </p:cNvPicPr>
          <p:nvPr/>
        </p:nvPicPr>
        <p:blipFill rotWithShape="1">
          <a:blip r:embed="rId2">
            <a:duotone>
              <a:schemeClr val="accent1">
                <a:shade val="45000"/>
                <a:satMod val="135000"/>
              </a:schemeClr>
              <a:prstClr val="white"/>
            </a:duotone>
            <a:alphaModFix amt="15000"/>
          </a:blip>
          <a:srcRect t="15730"/>
          <a:stretch/>
        </p:blipFill>
        <p:spPr>
          <a:xfrm>
            <a:off x="20" y="10"/>
            <a:ext cx="9143980" cy="5143490"/>
          </a:xfrm>
          <a:prstGeom prst="rect">
            <a:avLst/>
          </a:prstGeom>
        </p:spPr>
      </p:pic>
      <p:sp>
        <p:nvSpPr>
          <p:cNvPr id="2" name="Title 1">
            <a:extLst>
              <a:ext uri="{FF2B5EF4-FFF2-40B4-BE49-F238E27FC236}">
                <a16:creationId xmlns:a16="http://schemas.microsoft.com/office/drawing/2014/main" id="{E697C9C9-680A-59E1-1C90-327A095E6D15}"/>
              </a:ext>
            </a:extLst>
          </p:cNvPr>
          <p:cNvSpPr>
            <a:spLocks noGrp="1"/>
          </p:cNvSpPr>
          <p:nvPr>
            <p:ph type="title"/>
          </p:nvPr>
        </p:nvSpPr>
        <p:spPr>
          <a:xfrm>
            <a:off x="492918" y="374649"/>
            <a:ext cx="8079581" cy="1243649"/>
          </a:xfrm>
        </p:spPr>
        <p:txBody>
          <a:bodyPr>
            <a:normAutofit/>
          </a:bodyPr>
          <a:lstStyle/>
          <a:p>
            <a:r>
              <a:rPr lang="en-US" dirty="0">
                <a:solidFill>
                  <a:srgbClr val="FFFFFF"/>
                </a:solidFill>
              </a:rPr>
              <a:t>What you will learn: R Programming</a:t>
            </a:r>
          </a:p>
        </p:txBody>
      </p:sp>
      <p:sp>
        <p:nvSpPr>
          <p:cNvPr id="3" name="Content Placeholder 2">
            <a:extLst>
              <a:ext uri="{FF2B5EF4-FFF2-40B4-BE49-F238E27FC236}">
                <a16:creationId xmlns:a16="http://schemas.microsoft.com/office/drawing/2014/main" id="{48E81AFF-D6BA-205B-3557-FC749CA352B2}"/>
              </a:ext>
            </a:extLst>
          </p:cNvPr>
          <p:cNvSpPr>
            <a:spLocks noGrp="1"/>
          </p:cNvSpPr>
          <p:nvPr>
            <p:ph idx="1"/>
          </p:nvPr>
        </p:nvSpPr>
        <p:spPr>
          <a:xfrm>
            <a:off x="507492" y="1412488"/>
            <a:ext cx="8065293" cy="3538652"/>
          </a:xfrm>
        </p:spPr>
        <p:txBody>
          <a:bodyPr>
            <a:noAutofit/>
          </a:bodyPr>
          <a:lstStyle/>
          <a:p>
            <a:r>
              <a:rPr lang="en-US" dirty="0"/>
              <a:t>R Markdown</a:t>
            </a:r>
          </a:p>
          <a:p>
            <a:r>
              <a:rPr lang="en-US" dirty="0"/>
              <a:t>Data structures</a:t>
            </a:r>
          </a:p>
          <a:p>
            <a:pPr lvl="1"/>
            <a:r>
              <a:rPr lang="en-US" dirty="0"/>
              <a:t>Vectors, lists, matrices, and data frames</a:t>
            </a:r>
          </a:p>
          <a:p>
            <a:r>
              <a:rPr lang="en-US" dirty="0"/>
              <a:t>Exploratory analysis</a:t>
            </a:r>
          </a:p>
          <a:p>
            <a:r>
              <a:rPr lang="en-US" dirty="0"/>
              <a:t>Data transformation</a:t>
            </a:r>
          </a:p>
          <a:p>
            <a:r>
              <a:rPr lang="en-US" dirty="0"/>
              <a:t>Data visualization</a:t>
            </a:r>
          </a:p>
          <a:p>
            <a:r>
              <a:rPr lang="en-US" dirty="0"/>
              <a:t>Project management</a:t>
            </a:r>
          </a:p>
          <a:p>
            <a:r>
              <a:rPr lang="en-US" dirty="0"/>
              <a:t>Classes in R</a:t>
            </a:r>
          </a:p>
          <a:p>
            <a:pPr lvl="1"/>
            <a:r>
              <a:rPr lang="en-US" dirty="0"/>
              <a:t>Strings, factors, numerics, and datetimes</a:t>
            </a:r>
          </a:p>
          <a:p>
            <a:r>
              <a:rPr lang="en-US" dirty="0"/>
              <a:t>Model implementation</a:t>
            </a:r>
          </a:p>
        </p:txBody>
      </p:sp>
    </p:spTree>
    <p:extLst>
      <p:ext uri="{BB962C8B-B14F-4D97-AF65-F5344CB8AC3E}">
        <p14:creationId xmlns:p14="http://schemas.microsoft.com/office/powerpoint/2010/main" val="265940243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FB53-595A-D692-4D37-0320FB1FA825}"/>
              </a:ext>
            </a:extLst>
          </p:cNvPr>
          <p:cNvSpPr>
            <a:spLocks noGrp="1"/>
          </p:cNvSpPr>
          <p:nvPr>
            <p:ph type="title"/>
          </p:nvPr>
        </p:nvSpPr>
        <p:spPr>
          <a:xfrm>
            <a:off x="3512343" y="374649"/>
            <a:ext cx="4922045" cy="1243649"/>
          </a:xfrm>
        </p:spPr>
        <p:txBody>
          <a:bodyPr>
            <a:normAutofit/>
          </a:bodyPr>
          <a:lstStyle/>
          <a:p>
            <a:r>
              <a:rPr lang="en-US" dirty="0"/>
              <a:t>What is statistics?</a:t>
            </a:r>
          </a:p>
        </p:txBody>
      </p:sp>
      <p:pic>
        <p:nvPicPr>
          <p:cNvPr id="5" name="Picture 4" descr="Graphs and plots layered on a blue digital screen">
            <a:extLst>
              <a:ext uri="{FF2B5EF4-FFF2-40B4-BE49-F238E27FC236}">
                <a16:creationId xmlns:a16="http://schemas.microsoft.com/office/drawing/2014/main" id="{1577B6B7-A185-D7C2-C3B1-CD6E05F839E8}"/>
              </a:ext>
            </a:extLst>
          </p:cNvPr>
          <p:cNvPicPr>
            <a:picLocks noChangeAspect="1"/>
          </p:cNvPicPr>
          <p:nvPr/>
        </p:nvPicPr>
        <p:blipFill rotWithShape="1">
          <a:blip r:embed="rId2"/>
          <a:srcRect l="26093" r="29357"/>
          <a:stretch/>
        </p:blipFill>
        <p:spPr>
          <a:xfrm>
            <a:off x="20" y="10"/>
            <a:ext cx="3058077" cy="5148303"/>
          </a:xfrm>
          <a:prstGeom prst="rect">
            <a:avLst/>
          </a:prstGeom>
        </p:spPr>
      </p:pic>
      <p:sp>
        <p:nvSpPr>
          <p:cNvPr id="3" name="Content Placeholder 2">
            <a:extLst>
              <a:ext uri="{FF2B5EF4-FFF2-40B4-BE49-F238E27FC236}">
                <a16:creationId xmlns:a16="http://schemas.microsoft.com/office/drawing/2014/main" id="{A1EEC3F5-F3FB-1A65-9101-E08019CC71FE}"/>
              </a:ext>
            </a:extLst>
          </p:cNvPr>
          <p:cNvSpPr>
            <a:spLocks noGrp="1"/>
          </p:cNvSpPr>
          <p:nvPr>
            <p:ph idx="1"/>
          </p:nvPr>
        </p:nvSpPr>
        <p:spPr>
          <a:xfrm>
            <a:off x="3526917" y="1508760"/>
            <a:ext cx="4821746" cy="2824638"/>
          </a:xfrm>
        </p:spPr>
        <p:txBody>
          <a:bodyPr>
            <a:normAutofit/>
          </a:bodyPr>
          <a:lstStyle/>
          <a:p>
            <a:pPr marL="0" indent="0">
              <a:buNone/>
            </a:pPr>
            <a:r>
              <a:rPr lang="en-US" sz="1700"/>
              <a:t>Statistics is the science of collecting, analyzing, interpreting, and presenting data.</a:t>
            </a:r>
          </a:p>
          <a:p>
            <a:pPr marL="0" indent="0">
              <a:buNone/>
            </a:pPr>
            <a:endParaRPr lang="en-US" sz="1700"/>
          </a:p>
          <a:p>
            <a:pPr marL="0" indent="0">
              <a:buNone/>
            </a:pPr>
            <a:r>
              <a:rPr lang="en-US" sz="1700"/>
              <a:t>Two types:</a:t>
            </a:r>
          </a:p>
          <a:p>
            <a:r>
              <a:rPr lang="en-US" sz="1700" b="1"/>
              <a:t>Descriptive statistics</a:t>
            </a:r>
            <a:r>
              <a:rPr lang="en-US" sz="1700"/>
              <a:t> summarizes the data</a:t>
            </a:r>
          </a:p>
          <a:p>
            <a:pPr lvl="1"/>
            <a:r>
              <a:rPr lang="en-US" sz="1700"/>
              <a:t>Distribution, central tendency, and variability </a:t>
            </a:r>
          </a:p>
          <a:p>
            <a:r>
              <a:rPr lang="en-US" sz="1700" b="1"/>
              <a:t>Inferential statistics </a:t>
            </a:r>
            <a:r>
              <a:rPr lang="en-US" sz="1700"/>
              <a:t>infers properties of a population from samples</a:t>
            </a:r>
          </a:p>
          <a:p>
            <a:pPr lvl="1"/>
            <a:r>
              <a:rPr lang="en-US" sz="1700"/>
              <a:t>Hypothesis testing and regression analysis</a:t>
            </a:r>
          </a:p>
          <a:p>
            <a:endParaRPr lang="en-US" sz="1700"/>
          </a:p>
        </p:txBody>
      </p:sp>
    </p:spTree>
    <p:extLst>
      <p:ext uri="{BB962C8B-B14F-4D97-AF65-F5344CB8AC3E}">
        <p14:creationId xmlns:p14="http://schemas.microsoft.com/office/powerpoint/2010/main" val="297025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56" name="Rectangle 1055">
            <a:extLst>
              <a:ext uri="{FF2B5EF4-FFF2-40B4-BE49-F238E27FC236}">
                <a16:creationId xmlns:a16="http://schemas.microsoft.com/office/drawing/2014/main" id="{34A0E507-3023-4C48-A0F0-A2EDF48613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2BAC188-0C14-39F1-AF67-CA02D1E04878}"/>
              </a:ext>
            </a:extLst>
          </p:cNvPr>
          <p:cNvSpPr>
            <a:spLocks noGrp="1"/>
          </p:cNvSpPr>
          <p:nvPr>
            <p:ph type="title"/>
          </p:nvPr>
        </p:nvSpPr>
        <p:spPr>
          <a:xfrm>
            <a:off x="457200" y="3288799"/>
            <a:ext cx="8192729" cy="1011822"/>
          </a:xfrm>
        </p:spPr>
        <p:txBody>
          <a:bodyPr vert="horz" lIns="91440" tIns="45720" rIns="91440" bIns="45720" rtlCol="0" anchor="b">
            <a:normAutofit/>
          </a:bodyPr>
          <a:lstStyle/>
          <a:p>
            <a:pPr defTabSz="914400">
              <a:lnSpc>
                <a:spcPct val="80000"/>
              </a:lnSpc>
            </a:pPr>
            <a:r>
              <a:rPr lang="en-US" sz="6000" spc="-120">
                <a:solidFill>
                  <a:srgbClr val="FFFFFF"/>
                </a:solidFill>
              </a:rPr>
              <a:t>Descriptive statistics</a:t>
            </a:r>
          </a:p>
        </p:txBody>
      </p:sp>
      <p:sp>
        <p:nvSpPr>
          <p:cNvPr id="1057" name="Rectangle 1056">
            <a:extLst>
              <a:ext uri="{FF2B5EF4-FFF2-40B4-BE49-F238E27FC236}">
                <a16:creationId xmlns:a16="http://schemas.microsoft.com/office/drawing/2014/main" id="{C686DCD1-0339-4C0C-B22E-87C2EF020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1821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472A4AC-F084-8E65-FFB2-5ECBF001BF37}"/>
              </a:ext>
            </a:extLst>
          </p:cNvPr>
          <p:cNvPicPr>
            <a:picLocks noChangeAspect="1"/>
          </p:cNvPicPr>
          <p:nvPr/>
        </p:nvPicPr>
        <p:blipFill>
          <a:blip r:embed="rId2"/>
          <a:stretch>
            <a:fillRect/>
          </a:stretch>
        </p:blipFill>
        <p:spPr>
          <a:xfrm>
            <a:off x="910806" y="480060"/>
            <a:ext cx="3540543" cy="2363313"/>
          </a:xfrm>
          <a:prstGeom prst="rect">
            <a:avLst/>
          </a:prstGeom>
        </p:spPr>
      </p:pic>
      <p:pic>
        <p:nvPicPr>
          <p:cNvPr id="1041" name="Picture 17" descr="Understanding Boxplots - KDnuggets">
            <a:extLst>
              <a:ext uri="{FF2B5EF4-FFF2-40B4-BE49-F238E27FC236}">
                <a16:creationId xmlns:a16="http://schemas.microsoft.com/office/drawing/2014/main" id="{895F4152-4485-3E14-2C6D-15D992E03F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92650" y="668027"/>
            <a:ext cx="3974758" cy="198737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6B838F22-86B4-2F25-EEA9-B14A9F02868E}"/>
              </a:ext>
            </a:extLst>
          </p:cNvPr>
          <p:cNvSpPr txBox="1"/>
          <p:nvPr/>
        </p:nvSpPr>
        <p:spPr>
          <a:xfrm>
            <a:off x="5316879" y="233965"/>
            <a:ext cx="2726300" cy="327375"/>
          </a:xfrm>
          <a:prstGeom prst="rect">
            <a:avLst/>
          </a:prstGeom>
        </p:spPr>
        <p:txBody>
          <a:bodyPr vert="horz" lIns="91440" tIns="45720" rIns="91440" bIns="45720" rtlCol="0">
            <a:normAutofit/>
          </a:bodyPr>
          <a:lstStyle/>
          <a:p>
            <a:pPr marL="285750" indent="-285750" defTabSz="914400">
              <a:lnSpc>
                <a:spcPct val="85000"/>
              </a:lnSpc>
              <a:spcAft>
                <a:spcPts val="600"/>
              </a:spcAft>
              <a:buFont typeface="Arial" pitchFamily="34" charset="0"/>
              <a:buChar char=" "/>
            </a:pPr>
            <a:r>
              <a:rPr lang="en-US" sz="1400" b="1" dirty="0">
                <a:solidFill>
                  <a:schemeClr val="tx1">
                    <a:lumMod val="85000"/>
                    <a:lumOff val="15000"/>
                  </a:schemeClr>
                </a:solidFill>
              </a:rPr>
              <a:t>Interquartile range</a:t>
            </a:r>
            <a:r>
              <a:rPr lang="en-US" sz="1400" dirty="0">
                <a:solidFill>
                  <a:schemeClr val="tx1">
                    <a:lumMod val="85000"/>
                    <a:lumOff val="15000"/>
                  </a:schemeClr>
                </a:solidFill>
              </a:rPr>
              <a:t> = Q3 - Q1</a:t>
            </a:r>
          </a:p>
        </p:txBody>
      </p:sp>
    </p:spTree>
    <p:extLst>
      <p:ext uri="{BB962C8B-B14F-4D97-AF65-F5344CB8AC3E}">
        <p14:creationId xmlns:p14="http://schemas.microsoft.com/office/powerpoint/2010/main" val="1875012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054" name="Rectangle 1053">
            <a:extLst>
              <a:ext uri="{FF2B5EF4-FFF2-40B4-BE49-F238E27FC236}">
                <a16:creationId xmlns:a16="http://schemas.microsoft.com/office/drawing/2014/main" id="{596C75CF-CAD4-4DC9-ADAC-577CEF16B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164" y="352101"/>
            <a:ext cx="2658440" cy="26428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Rectangle 1054">
            <a:extLst>
              <a:ext uri="{FF2B5EF4-FFF2-40B4-BE49-F238E27FC236}">
                <a16:creationId xmlns:a16="http://schemas.microsoft.com/office/drawing/2014/main" id="{61E59A51-02A2-4E05-8825-BB4D8943F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2980" y="2142204"/>
            <a:ext cx="2157517" cy="2637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Rectangle 1055">
            <a:extLst>
              <a:ext uri="{FF2B5EF4-FFF2-40B4-BE49-F238E27FC236}">
                <a16:creationId xmlns:a16="http://schemas.microsoft.com/office/drawing/2014/main" id="{AD16FFE1-FC3B-4C4A-94F7-87ACD59D0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BAC188-0C14-39F1-AF67-CA02D1E04878}"/>
              </a:ext>
            </a:extLst>
          </p:cNvPr>
          <p:cNvSpPr>
            <a:spLocks noGrp="1"/>
          </p:cNvSpPr>
          <p:nvPr>
            <p:ph type="title"/>
          </p:nvPr>
        </p:nvSpPr>
        <p:spPr>
          <a:xfrm>
            <a:off x="6041204" y="374649"/>
            <a:ext cx="2726300" cy="1440180"/>
          </a:xfrm>
        </p:spPr>
        <p:txBody>
          <a:bodyPr vert="horz" lIns="91440" tIns="45720" rIns="91440" bIns="45720" rtlCol="0" anchor="b">
            <a:normAutofit/>
          </a:bodyPr>
          <a:lstStyle/>
          <a:p>
            <a:pPr defTabSz="914400"/>
            <a:r>
              <a:rPr lang="en-US" sz="3000" spc="-120">
                <a:solidFill>
                  <a:srgbClr val="FFFFFF"/>
                </a:solidFill>
              </a:rPr>
              <a:t>Descriptive statistics</a:t>
            </a:r>
          </a:p>
        </p:txBody>
      </p:sp>
      <p:pic>
        <p:nvPicPr>
          <p:cNvPr id="28" name="Picture 27">
            <a:extLst>
              <a:ext uri="{FF2B5EF4-FFF2-40B4-BE49-F238E27FC236}">
                <a16:creationId xmlns:a16="http://schemas.microsoft.com/office/drawing/2014/main" id="{8D4C6CA7-2BF3-C7A7-E877-0F62A31953EA}"/>
              </a:ext>
            </a:extLst>
          </p:cNvPr>
          <p:cNvPicPr>
            <a:picLocks noChangeAspect="1"/>
          </p:cNvPicPr>
          <p:nvPr/>
        </p:nvPicPr>
        <p:blipFill>
          <a:blip r:embed="rId3"/>
          <a:stretch>
            <a:fillRect/>
          </a:stretch>
        </p:blipFill>
        <p:spPr>
          <a:xfrm>
            <a:off x="362164" y="352101"/>
            <a:ext cx="2658440" cy="2642859"/>
          </a:xfrm>
          <a:prstGeom prst="rect">
            <a:avLst/>
          </a:prstGeom>
        </p:spPr>
      </p:pic>
      <p:sp>
        <p:nvSpPr>
          <p:cNvPr id="1057" name="Rectangle 1056">
            <a:extLst>
              <a:ext uri="{FF2B5EF4-FFF2-40B4-BE49-F238E27FC236}">
                <a16:creationId xmlns:a16="http://schemas.microsoft.com/office/drawing/2014/main" id="{F8044815-2087-45CC-AB2A-F5A789430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2981" y="363473"/>
            <a:ext cx="2157517" cy="1642733"/>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Rectangle 1057">
            <a:extLst>
              <a:ext uri="{FF2B5EF4-FFF2-40B4-BE49-F238E27FC236}">
                <a16:creationId xmlns:a16="http://schemas.microsoft.com/office/drawing/2014/main" id="{DE01C4C0-1C91-4F2A-9665-BE9D98B1D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163" y="3123283"/>
            <a:ext cx="2658440" cy="16567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9" name="Picture 15" descr="Finding and Using Health Statistics">
            <a:extLst>
              <a:ext uri="{FF2B5EF4-FFF2-40B4-BE49-F238E27FC236}">
                <a16:creationId xmlns:a16="http://schemas.microsoft.com/office/drawing/2014/main" id="{994FEA2B-2965-742C-AC5A-169716512AE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251822" y="2619580"/>
            <a:ext cx="1918025" cy="16830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5598C2-DE67-3AD9-9C18-EBBDF31A41A0}"/>
              </a:ext>
            </a:extLst>
          </p:cNvPr>
          <p:cNvSpPr txBox="1"/>
          <p:nvPr/>
        </p:nvSpPr>
        <p:spPr>
          <a:xfrm>
            <a:off x="6041204" y="1814829"/>
            <a:ext cx="2726300" cy="2592479"/>
          </a:xfrm>
          <a:prstGeom prst="rect">
            <a:avLst/>
          </a:prstGeom>
        </p:spPr>
        <p:txBody>
          <a:bodyPr vert="horz" lIns="91440" tIns="45720" rIns="91440" bIns="45720" rtlCol="0">
            <a:normAutofit/>
          </a:bodyPr>
          <a:lstStyle/>
          <a:p>
            <a:pPr marL="285750" indent="-285750" defTabSz="914400">
              <a:lnSpc>
                <a:spcPct val="85000"/>
              </a:lnSpc>
              <a:spcAft>
                <a:spcPts val="600"/>
              </a:spcAft>
              <a:buFont typeface="Arial" pitchFamily="34" charset="0"/>
              <a:buChar char=" "/>
            </a:pPr>
            <a:r>
              <a:rPr lang="en-US" sz="1400" b="1" dirty="0">
                <a:solidFill>
                  <a:schemeClr val="bg1"/>
                </a:solidFill>
              </a:rPr>
              <a:t>Standard deviation </a:t>
            </a:r>
            <a:r>
              <a:rPr lang="en-US" sz="1400" dirty="0">
                <a:solidFill>
                  <a:schemeClr val="bg1"/>
                </a:solidFill>
              </a:rPr>
              <a:t>measures the dispersion of data from the mean.</a:t>
            </a:r>
            <a:endParaRPr lang="en-US" sz="1400" b="1" dirty="0">
              <a:solidFill>
                <a:schemeClr val="bg1"/>
              </a:solidFill>
            </a:endParaRPr>
          </a:p>
          <a:p>
            <a:pPr marL="285750" indent="-285750" defTabSz="914400">
              <a:lnSpc>
                <a:spcPct val="85000"/>
              </a:lnSpc>
              <a:spcAft>
                <a:spcPts val="600"/>
              </a:spcAft>
              <a:buFont typeface="Arial" pitchFamily="34" charset="0"/>
              <a:buChar char=" "/>
            </a:pPr>
            <a:r>
              <a:rPr lang="en-US" sz="1400" b="1" dirty="0">
                <a:solidFill>
                  <a:schemeClr val="bg1"/>
                </a:solidFill>
              </a:rPr>
              <a:t>Variance </a:t>
            </a:r>
            <a:r>
              <a:rPr lang="en-US" sz="1400" dirty="0">
                <a:solidFill>
                  <a:schemeClr val="bg1"/>
                </a:solidFill>
              </a:rPr>
              <a:t>is a measurement of spread between numbers in a data set.</a:t>
            </a:r>
          </a:p>
        </p:txBody>
      </p:sp>
    </p:spTree>
    <p:extLst>
      <p:ext uri="{BB962C8B-B14F-4D97-AF65-F5344CB8AC3E}">
        <p14:creationId xmlns:p14="http://schemas.microsoft.com/office/powerpoint/2010/main" val="4006866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94A79E-B74C-43E8-9A45-8B893C421A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C4DC63-F369-3701-7FFC-9EFCC93B5F13}"/>
              </a:ext>
            </a:extLst>
          </p:cNvPr>
          <p:cNvSpPr>
            <a:spLocks noGrp="1"/>
          </p:cNvSpPr>
          <p:nvPr>
            <p:ph type="title"/>
          </p:nvPr>
        </p:nvSpPr>
        <p:spPr>
          <a:xfrm>
            <a:off x="6129909" y="374649"/>
            <a:ext cx="2551176" cy="1440180"/>
          </a:xfrm>
        </p:spPr>
        <p:txBody>
          <a:bodyPr anchor="b">
            <a:normAutofit/>
          </a:bodyPr>
          <a:lstStyle/>
          <a:p>
            <a:r>
              <a:rPr lang="en-US" sz="3000">
                <a:solidFill>
                  <a:srgbClr val="FFFFFF"/>
                </a:solidFill>
              </a:rPr>
              <a:t>Inferential Statistics</a:t>
            </a:r>
          </a:p>
        </p:txBody>
      </p:sp>
      <p:pic>
        <p:nvPicPr>
          <p:cNvPr id="4" name="Picture 6" descr="Inferential Statistics - Definition, Types, Examples, Uses">
            <a:extLst>
              <a:ext uri="{FF2B5EF4-FFF2-40B4-BE49-F238E27FC236}">
                <a16:creationId xmlns:a16="http://schemas.microsoft.com/office/drawing/2014/main" id="{B1FD8877-FAEB-80F0-E590-F6F0C7749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864"/>
          <a:stretch/>
        </p:blipFill>
        <p:spPr bwMode="auto">
          <a:xfrm>
            <a:off x="475499" y="1418720"/>
            <a:ext cx="4708897" cy="231375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91E339B-42E2-A7C2-F0F7-0F429C1F776B}"/>
              </a:ext>
            </a:extLst>
          </p:cNvPr>
          <p:cNvSpPr>
            <a:spLocks noGrp="1"/>
          </p:cNvSpPr>
          <p:nvPr>
            <p:ph idx="1"/>
          </p:nvPr>
        </p:nvSpPr>
        <p:spPr>
          <a:xfrm>
            <a:off x="6129909" y="1814829"/>
            <a:ext cx="2551176" cy="2518569"/>
          </a:xfrm>
        </p:spPr>
        <p:txBody>
          <a:bodyPr>
            <a:normAutofit/>
          </a:bodyPr>
          <a:lstStyle/>
          <a:p>
            <a:r>
              <a:rPr lang="en-US" sz="1400" dirty="0">
                <a:solidFill>
                  <a:schemeClr val="bg1"/>
                </a:solidFill>
              </a:rPr>
              <a:t>A </a:t>
            </a:r>
            <a:r>
              <a:rPr lang="en-US" sz="1400" b="1" dirty="0">
                <a:solidFill>
                  <a:schemeClr val="bg1"/>
                </a:solidFill>
              </a:rPr>
              <a:t>population</a:t>
            </a:r>
            <a:r>
              <a:rPr lang="en-US" sz="1400" dirty="0">
                <a:solidFill>
                  <a:schemeClr val="bg1"/>
                </a:solidFill>
              </a:rPr>
              <a:t> is “a collection of persons, things, or objects under study.”</a:t>
            </a:r>
          </a:p>
          <a:p>
            <a:r>
              <a:rPr lang="en-US" sz="1400" b="1" dirty="0">
                <a:solidFill>
                  <a:schemeClr val="bg1"/>
                </a:solidFill>
              </a:rPr>
              <a:t>Samples</a:t>
            </a:r>
            <a:r>
              <a:rPr lang="en-US" sz="1400" dirty="0">
                <a:solidFill>
                  <a:schemeClr val="bg1"/>
                </a:solidFill>
              </a:rPr>
              <a:t> are a subset of a population that is used to learn about the population they’re drawn from.</a:t>
            </a:r>
            <a:endParaRPr lang="en-US" sz="1400" b="1" dirty="0">
              <a:solidFill>
                <a:schemeClr val="bg1"/>
              </a:solidFill>
            </a:endParaRPr>
          </a:p>
        </p:txBody>
      </p:sp>
    </p:spTree>
    <p:extLst>
      <p:ext uri="{BB962C8B-B14F-4D97-AF65-F5344CB8AC3E}">
        <p14:creationId xmlns:p14="http://schemas.microsoft.com/office/powerpoint/2010/main" val="1305249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29F-07A0-734E-393A-5021A646A4B2}"/>
              </a:ext>
            </a:extLst>
          </p:cNvPr>
          <p:cNvSpPr>
            <a:spLocks noGrp="1"/>
          </p:cNvSpPr>
          <p:nvPr>
            <p:ph type="title"/>
          </p:nvPr>
        </p:nvSpPr>
        <p:spPr/>
        <p:txBody>
          <a:bodyPr/>
          <a:lstStyle/>
          <a:p>
            <a:r>
              <a:rPr lang="en-US" dirty="0"/>
              <a:t>Sampling replacement</a:t>
            </a:r>
          </a:p>
        </p:txBody>
      </p:sp>
      <p:graphicFrame>
        <p:nvGraphicFramePr>
          <p:cNvPr id="6" name="Content Placeholder 2">
            <a:extLst>
              <a:ext uri="{FF2B5EF4-FFF2-40B4-BE49-F238E27FC236}">
                <a16:creationId xmlns:a16="http://schemas.microsoft.com/office/drawing/2014/main" id="{39A6B0BB-33FA-DE2F-C8A0-202B1FF8D697}"/>
              </a:ext>
            </a:extLst>
          </p:cNvPr>
          <p:cNvGraphicFramePr>
            <a:graphicFrameLocks noGrp="1"/>
          </p:cNvGraphicFramePr>
          <p:nvPr>
            <p:ph idx="1"/>
          </p:nvPr>
        </p:nvGraphicFramePr>
        <p:xfrm>
          <a:off x="628650" y="1369219"/>
          <a:ext cx="3660852"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Close up of a red and black marbles">
            <a:extLst>
              <a:ext uri="{FF2B5EF4-FFF2-40B4-BE49-F238E27FC236}">
                <a16:creationId xmlns:a16="http://schemas.microsoft.com/office/drawing/2014/main" id="{1C118609-53FE-40E9-B328-AC75FD2CB5DD}"/>
              </a:ext>
            </a:extLst>
          </p:cNvPr>
          <p:cNvPicPr>
            <a:picLocks noChangeAspect="1"/>
          </p:cNvPicPr>
          <p:nvPr/>
        </p:nvPicPr>
        <p:blipFill>
          <a:blip r:embed="rId7"/>
          <a:stretch>
            <a:fillRect/>
          </a:stretch>
        </p:blipFill>
        <p:spPr>
          <a:xfrm>
            <a:off x="4572000" y="1546255"/>
            <a:ext cx="4301490" cy="3418352"/>
          </a:xfrm>
          <a:prstGeom prst="rect">
            <a:avLst/>
          </a:prstGeom>
        </p:spPr>
      </p:pic>
    </p:spTree>
    <p:extLst>
      <p:ext uri="{BB962C8B-B14F-4D97-AF65-F5344CB8AC3E}">
        <p14:creationId xmlns:p14="http://schemas.microsoft.com/office/powerpoint/2010/main" val="3132845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67218665-EA77-40EC-8172-4F17E2DEDB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994" y="0"/>
            <a:ext cx="3477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93712-3A08-6E7E-3878-BD4126F0DD69}"/>
              </a:ext>
            </a:extLst>
          </p:cNvPr>
          <p:cNvSpPr>
            <a:spLocks noGrp="1"/>
          </p:cNvSpPr>
          <p:nvPr>
            <p:ph type="title"/>
          </p:nvPr>
        </p:nvSpPr>
        <p:spPr>
          <a:xfrm>
            <a:off x="6149593" y="482600"/>
            <a:ext cx="2511806" cy="4188222"/>
          </a:xfrm>
        </p:spPr>
        <p:txBody>
          <a:bodyPr anchor="ctr">
            <a:normAutofit/>
          </a:bodyPr>
          <a:lstStyle/>
          <a:p>
            <a:r>
              <a:rPr lang="en-US" sz="3000">
                <a:solidFill>
                  <a:srgbClr val="FFFFFF"/>
                </a:solidFill>
              </a:rPr>
              <a:t>Inferential statistics</a:t>
            </a:r>
          </a:p>
        </p:txBody>
      </p:sp>
      <p:grpSp>
        <p:nvGrpSpPr>
          <p:cNvPr id="11" name="Group 10">
            <a:extLst>
              <a:ext uri="{FF2B5EF4-FFF2-40B4-BE49-F238E27FC236}">
                <a16:creationId xmlns:a16="http://schemas.microsoft.com/office/drawing/2014/main" id="{99EA70D3-6933-C8E0-B159-EF579E343F8A}"/>
              </a:ext>
            </a:extLst>
          </p:cNvPr>
          <p:cNvGrpSpPr/>
          <p:nvPr/>
        </p:nvGrpSpPr>
        <p:grpSpPr>
          <a:xfrm>
            <a:off x="475059" y="771875"/>
            <a:ext cx="4708922" cy="3640231"/>
            <a:chOff x="2360183" y="1200377"/>
            <a:chExt cx="4423633" cy="3419688"/>
          </a:xfrm>
        </p:grpSpPr>
        <p:pic>
          <p:nvPicPr>
            <p:cNvPr id="2052" name="Picture 4" descr="Inferential Statistics - Definition, Types, Examples, Formulas">
              <a:extLst>
                <a:ext uri="{FF2B5EF4-FFF2-40B4-BE49-F238E27FC236}">
                  <a16:creationId xmlns:a16="http://schemas.microsoft.com/office/drawing/2014/main" id="{36C10B81-78BA-AFCB-AA4F-20204C056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183" y="1200377"/>
              <a:ext cx="4423633" cy="341968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F347621-E739-778C-3D5F-5BA543B93F08}"/>
                </a:ext>
              </a:extLst>
            </p:cNvPr>
            <p:cNvSpPr/>
            <p:nvPr/>
          </p:nvSpPr>
          <p:spPr>
            <a:xfrm>
              <a:off x="2416629" y="1268016"/>
              <a:ext cx="2286000" cy="3140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2013309"/>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Metropolitan</Template>
  <TotalTime>603</TotalTime>
  <Words>947</Words>
  <Application>Microsoft Office PowerPoint</Application>
  <PresentationFormat>On-screen Show (16:9)</PresentationFormat>
  <Paragraphs>95</Paragraphs>
  <Slides>17</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Calibri Light</vt:lpstr>
      <vt:lpstr>Arial</vt:lpstr>
      <vt:lpstr>Metropolitan</vt:lpstr>
      <vt:lpstr>Intro to Statistics and R Programming</vt:lpstr>
      <vt:lpstr>What you will learn: Statistics</vt:lpstr>
      <vt:lpstr>What you will learn: R Programming</vt:lpstr>
      <vt:lpstr>What is statistics?</vt:lpstr>
      <vt:lpstr>Descriptive statistics</vt:lpstr>
      <vt:lpstr>Descriptive statistics</vt:lpstr>
      <vt:lpstr>Inferential Statistics</vt:lpstr>
      <vt:lpstr>Sampling replacement</vt:lpstr>
      <vt:lpstr>Inferential statistics</vt:lpstr>
      <vt:lpstr>More key terms</vt:lpstr>
      <vt:lpstr>Example!</vt:lpstr>
      <vt:lpstr>Example!</vt:lpstr>
      <vt:lpstr>Qualitative vs quantitative data</vt:lpstr>
      <vt:lpstr>Ordinal and nominal (qualitative)</vt:lpstr>
      <vt:lpstr>Discrete and continuous (quantitative)</vt:lpstr>
      <vt:lpstr>Example!</vt:lpstr>
      <vt:lpstr>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in R for Linguistics</dc:title>
  <cp:lastModifiedBy>Domingo Salerno</cp:lastModifiedBy>
  <cp:revision>2</cp:revision>
  <dcterms:modified xsi:type="dcterms:W3CDTF">2023-12-31T01:57:32Z</dcterms:modified>
</cp:coreProperties>
</file>